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77" r:id="rId3"/>
  </p:sldMasterIdLst>
  <p:notesMasterIdLst>
    <p:notesMasterId r:id="rId30"/>
  </p:notesMasterIdLst>
  <p:sldIdLst>
    <p:sldId id="256" r:id="rId4"/>
    <p:sldId id="377" r:id="rId5"/>
    <p:sldId id="378" r:id="rId6"/>
    <p:sldId id="409" r:id="rId7"/>
    <p:sldId id="388" r:id="rId8"/>
    <p:sldId id="380" r:id="rId9"/>
    <p:sldId id="381" r:id="rId10"/>
    <p:sldId id="389" r:id="rId11"/>
    <p:sldId id="390" r:id="rId12"/>
    <p:sldId id="391"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tion" id="{CB6BBEF7-9717-4733-A929-535518E6EBF6}">
          <p14:sldIdLst>
            <p14:sldId id="256"/>
            <p14:sldId id="377"/>
            <p14:sldId id="378"/>
            <p14:sldId id="409"/>
            <p14:sldId id="388"/>
            <p14:sldId id="380"/>
            <p14:sldId id="381"/>
            <p14:sldId id="389"/>
            <p14:sldId id="390"/>
            <p14:sldId id="391"/>
            <p14:sldId id="393"/>
            <p14:sldId id="394"/>
            <p14:sldId id="395"/>
            <p14:sldId id="396"/>
            <p14:sldId id="397"/>
            <p14:sldId id="398"/>
            <p14:sldId id="399"/>
            <p14:sldId id="400"/>
            <p14:sldId id="401"/>
            <p14:sldId id="402"/>
            <p14:sldId id="403"/>
            <p14:sldId id="404"/>
            <p14:sldId id="405"/>
            <p14:sldId id="406"/>
            <p14:sldId id="407"/>
            <p14:sldId id="408"/>
          </p14:sldIdLst>
        </p14:section>
        <p14:section name="Enrich Your Presentation" id="{E2D565D1-BA5E-44E6-A40E-50A644912248}">
          <p14:sldIdLst/>
        </p14:section>
        <p14:section name="There's More!" id="{2E16B512-814A-4DC1-A986-25475E10E0EF}">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64194"/>
    <a:srgbClr val="53A90D"/>
    <a:srgbClr val="5C9B1D"/>
    <a:srgbClr val="65B61D"/>
    <a:srgbClr val="4EA60C"/>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62" autoAdjust="0"/>
    <p:restoredTop sz="89825" autoAdjust="0"/>
  </p:normalViewPr>
  <p:slideViewPr>
    <p:cSldViewPr>
      <p:cViewPr>
        <p:scale>
          <a:sx n="60" d="100"/>
          <a:sy n="60" d="100"/>
        </p:scale>
        <p:origin x="-1656" y="-14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sites.google.com/view/erasmusta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E19EA-D9B8-4A4D-8830-ECFC76047A38}" type="doc">
      <dgm:prSet loTypeId="urn:microsoft.com/office/officeart/2011/layout/HexagonRadial" loCatId="cycle" qsTypeId="urn:microsoft.com/office/officeart/2005/8/quickstyle/simple4" qsCatId="simple" csTypeId="urn:microsoft.com/office/officeart/2005/8/colors/accent1_2" csCatId="accent1" phldr="1"/>
      <dgm:spPr/>
      <dgm:t>
        <a:bodyPr/>
        <a:lstStyle/>
        <a:p>
          <a:endParaRPr lang="ro-RO"/>
        </a:p>
      </dgm:t>
    </dgm:pt>
    <dgm:pt modelId="{99C30CF5-9065-4183-8E49-A105A4F38A1C}">
      <dgm:prSet phldrT="[Text]" custT="1"/>
      <dgm:spPr/>
      <dgm:t>
        <a:bodyPr/>
        <a:lstStyle/>
        <a:p>
          <a:r>
            <a:rPr lang="ro-RO" sz="2300" b="1" dirty="0">
              <a:latin typeface="Bookman Old Style" panose="02050604050505020204" pitchFamily="18" charset="0"/>
            </a:rPr>
            <a:t>REZULTATE</a:t>
          </a:r>
        </a:p>
      </dgm:t>
    </dgm:pt>
    <dgm:pt modelId="{4138CACC-2A79-4125-8F60-3E593D0D2B0D}" type="parTrans" cxnId="{2A53C255-ABF0-4881-82B3-3CB8CEA5E7DE}">
      <dgm:prSet/>
      <dgm:spPr/>
      <dgm:t>
        <a:bodyPr/>
        <a:lstStyle/>
        <a:p>
          <a:endParaRPr lang="ro-RO"/>
        </a:p>
      </dgm:t>
    </dgm:pt>
    <dgm:pt modelId="{F9977395-68C9-4A44-BF76-F9A26E154AFA}" type="sibTrans" cxnId="{2A53C255-ABF0-4881-82B3-3CB8CEA5E7DE}">
      <dgm:prSet/>
      <dgm:spPr/>
      <dgm:t>
        <a:bodyPr/>
        <a:lstStyle/>
        <a:p>
          <a:endParaRPr lang="ro-RO"/>
        </a:p>
      </dgm:t>
    </dgm:pt>
    <dgm:pt modelId="{B1D38CA2-E101-4F91-8F12-4ED79D857B68}">
      <dgm:prSet phldrT="[Text]" custT="1"/>
      <dgm:spPr/>
      <dgm:t>
        <a:bodyPr/>
        <a:lstStyle/>
        <a:p>
          <a:pPr>
            <a:spcAft>
              <a:spcPts val="0"/>
            </a:spcAft>
          </a:pPr>
          <a:r>
            <a:rPr lang="ro-RO" sz="1600" b="1" dirty="0">
              <a:latin typeface="Book Antiqua" panose="02040602050305030304" pitchFamily="18" charset="0"/>
            </a:rPr>
            <a:t>Website cu resurse </a:t>
          </a:r>
          <a:r>
            <a:rPr lang="ro-RO" sz="1600" b="1" dirty="0" err="1">
              <a:latin typeface="Book Antiqua" panose="02040602050305030304" pitchFamily="18" charset="0"/>
            </a:rPr>
            <a:t>educaţionale</a:t>
          </a:r>
          <a:r>
            <a:rPr lang="ro-RO" sz="1600" b="1" dirty="0">
              <a:latin typeface="Book Antiqua" panose="02040602050305030304" pitchFamily="18" charset="0"/>
            </a:rPr>
            <a:t> în domeniul </a:t>
          </a:r>
          <a:r>
            <a:rPr lang="ro-RO" sz="1600" b="1" dirty="0" err="1">
              <a:latin typeface="Book Antiqua" panose="02040602050305030304" pitchFamily="18" charset="0"/>
            </a:rPr>
            <a:t>adicţiei</a:t>
          </a:r>
          <a:r>
            <a:rPr lang="ro-RO" sz="1600" b="1" dirty="0">
              <a:latin typeface="Book Antiqua" panose="02040602050305030304" pitchFamily="18" charset="0"/>
            </a:rPr>
            <a:t> de tehnologi</a:t>
          </a:r>
          <a:r>
            <a:rPr lang="en-GB" sz="1600" b="1" dirty="0">
              <a:latin typeface="Book Antiqua" panose="02040602050305030304" pitchFamily="18" charset="0"/>
            </a:rPr>
            <a:t>e: </a:t>
          </a:r>
          <a:r>
            <a:rPr lang="ro-RO" sz="1600" b="1" dirty="0">
              <a:latin typeface="Book Antiqua" panose="02040602050305030304" pitchFamily="18" charset="0"/>
              <a:hlinkClick xmlns:r="http://schemas.openxmlformats.org/officeDocument/2006/relationships" r:id="rId1"/>
            </a:rPr>
            <a:t>https://sites.</a:t>
          </a:r>
          <a:endParaRPr lang="en-GB" sz="1600" b="1" dirty="0">
            <a:latin typeface="Book Antiqua" panose="02040602050305030304" pitchFamily="18" charset="0"/>
            <a:hlinkClick xmlns:r="http://schemas.openxmlformats.org/officeDocument/2006/relationships" r:id="rId1"/>
          </a:endParaRPr>
        </a:p>
        <a:p>
          <a:pPr>
            <a:spcAft>
              <a:spcPts val="0"/>
            </a:spcAft>
          </a:pPr>
          <a:r>
            <a:rPr lang="ro-RO" sz="1600" b="1" dirty="0">
              <a:latin typeface="Book Antiqua" panose="02040602050305030304" pitchFamily="18" charset="0"/>
              <a:hlinkClick xmlns:r="http://schemas.openxmlformats.org/officeDocument/2006/relationships" r:id="rId1"/>
            </a:rPr>
            <a:t>google.com/view/erasmustaa</a:t>
          </a:r>
          <a:endParaRPr lang="ro-RO" sz="1600" b="1" u="sng" dirty="0">
            <a:latin typeface="Book Antiqua" panose="02040602050305030304" pitchFamily="18" charset="0"/>
          </a:endParaRPr>
        </a:p>
      </dgm:t>
    </dgm:pt>
    <dgm:pt modelId="{16E653B2-37F7-479D-AD90-074816C5917C}" type="parTrans" cxnId="{7243FCA2-DF96-4C29-8C88-EBFD7F3555DF}">
      <dgm:prSet/>
      <dgm:spPr/>
      <dgm:t>
        <a:bodyPr/>
        <a:lstStyle/>
        <a:p>
          <a:endParaRPr lang="ro-RO"/>
        </a:p>
      </dgm:t>
    </dgm:pt>
    <dgm:pt modelId="{AED3136B-1C45-4B81-9D5B-E0A1BA57DF8B}" type="sibTrans" cxnId="{7243FCA2-DF96-4C29-8C88-EBFD7F3555DF}">
      <dgm:prSet/>
      <dgm:spPr/>
      <dgm:t>
        <a:bodyPr/>
        <a:lstStyle/>
        <a:p>
          <a:endParaRPr lang="ro-RO"/>
        </a:p>
      </dgm:t>
    </dgm:pt>
    <dgm:pt modelId="{F384051A-3574-4318-B597-1F7497B409CE}">
      <dgm:prSet phldrT="[Text]" custT="1"/>
      <dgm:spPr/>
      <dgm:t>
        <a:bodyPr/>
        <a:lstStyle/>
        <a:p>
          <a:r>
            <a:rPr lang="ro-RO" sz="1600" b="1" dirty="0">
              <a:latin typeface="Book Antiqua" panose="02040602050305030304" pitchFamily="18" charset="0"/>
            </a:rPr>
            <a:t>Dramatizări pe tipurile de </a:t>
          </a:r>
          <a:r>
            <a:rPr lang="ro-RO" sz="1600" b="1" dirty="0" err="1">
              <a:latin typeface="Book Antiqua" panose="02040602050305030304" pitchFamily="18" charset="0"/>
            </a:rPr>
            <a:t>adicţie</a:t>
          </a:r>
          <a:r>
            <a:rPr lang="ro-RO" sz="1600" b="1" dirty="0">
              <a:latin typeface="Book Antiqua" panose="02040602050305030304" pitchFamily="18" charset="0"/>
            </a:rPr>
            <a:t> pentru </a:t>
          </a:r>
          <a:r>
            <a:rPr lang="ro-RO" sz="1600" b="1" dirty="0" err="1">
              <a:latin typeface="Book Antiqua" panose="02040602050305030304" pitchFamily="18" charset="0"/>
            </a:rPr>
            <a:t>conştientizarea</a:t>
          </a:r>
          <a:r>
            <a:rPr lang="ro-RO" sz="1600" b="1" dirty="0">
              <a:latin typeface="Book Antiqua" panose="02040602050305030304" pitchFamily="18" charset="0"/>
            </a:rPr>
            <a:t> efectelor şi identificarea celor mai potrivite </a:t>
          </a:r>
          <a:r>
            <a:rPr lang="ro-RO" sz="1600" b="1" dirty="0" err="1">
              <a:latin typeface="Book Antiqua" panose="02040602050305030304" pitchFamily="18" charset="0"/>
            </a:rPr>
            <a:t>soluţii</a:t>
          </a:r>
          <a:endParaRPr lang="ro-RO" sz="1600" b="1" dirty="0">
            <a:latin typeface="Book Antiqua" panose="02040602050305030304" pitchFamily="18" charset="0"/>
          </a:endParaRPr>
        </a:p>
      </dgm:t>
    </dgm:pt>
    <dgm:pt modelId="{30DE2B10-1A6F-4818-A3C6-18B3E2275445}" type="parTrans" cxnId="{1D5C05FD-ECD0-413E-BA00-070453AEFFC4}">
      <dgm:prSet/>
      <dgm:spPr/>
      <dgm:t>
        <a:bodyPr/>
        <a:lstStyle/>
        <a:p>
          <a:endParaRPr lang="ro-RO"/>
        </a:p>
      </dgm:t>
    </dgm:pt>
    <dgm:pt modelId="{E29E5FD6-B939-4C5A-A71D-2ACDB6614277}" type="sibTrans" cxnId="{1D5C05FD-ECD0-413E-BA00-070453AEFFC4}">
      <dgm:prSet/>
      <dgm:spPr/>
      <dgm:t>
        <a:bodyPr/>
        <a:lstStyle/>
        <a:p>
          <a:endParaRPr lang="ro-RO"/>
        </a:p>
      </dgm:t>
    </dgm:pt>
    <dgm:pt modelId="{0B773725-D639-44B7-A5EB-2EEA5642716C}">
      <dgm:prSet phldrT="[Text]" custT="1"/>
      <dgm:spPr/>
      <dgm:t>
        <a:bodyPr/>
        <a:lstStyle/>
        <a:p>
          <a:r>
            <a:rPr lang="ro-RO" sz="1500" b="1" dirty="0">
              <a:latin typeface="Book Antiqua" panose="02040602050305030304" pitchFamily="18" charset="0"/>
            </a:rPr>
            <a:t>Bază de date cu </a:t>
          </a:r>
          <a:r>
            <a:rPr lang="ro-RO" sz="1500" b="1" dirty="0" err="1">
              <a:latin typeface="Book Antiqua" panose="02040602050305030304" pitchFamily="18" charset="0"/>
            </a:rPr>
            <a:t>activităţi</a:t>
          </a:r>
          <a:r>
            <a:rPr lang="ro-RO" sz="1500" b="1" dirty="0">
              <a:latin typeface="Book Antiqua" panose="02040602050305030304" pitchFamily="18" charset="0"/>
            </a:rPr>
            <a:t> concepute şi realizate pentru o sprijini o digitalizare echilibrată şi constructivă</a:t>
          </a:r>
        </a:p>
      </dgm:t>
    </dgm:pt>
    <dgm:pt modelId="{00F13AC2-F1BF-45AA-A6A8-69B904744F98}" type="parTrans" cxnId="{AC3A35F2-CBF2-4E31-ACAD-7C4A48A9F5EF}">
      <dgm:prSet/>
      <dgm:spPr/>
      <dgm:t>
        <a:bodyPr/>
        <a:lstStyle/>
        <a:p>
          <a:endParaRPr lang="ro-RO"/>
        </a:p>
      </dgm:t>
    </dgm:pt>
    <dgm:pt modelId="{E074C6D5-6CAA-4C7C-A51D-8CE8A2DC6DDA}" type="sibTrans" cxnId="{AC3A35F2-CBF2-4E31-ACAD-7C4A48A9F5EF}">
      <dgm:prSet/>
      <dgm:spPr/>
      <dgm:t>
        <a:bodyPr/>
        <a:lstStyle/>
        <a:p>
          <a:endParaRPr lang="ro-RO"/>
        </a:p>
      </dgm:t>
    </dgm:pt>
    <dgm:pt modelId="{B5578D5D-FA4D-4633-9C05-D0C6CE530B03}">
      <dgm:prSet phldrT="[Text]" custT="1"/>
      <dgm:spPr/>
      <dgm:t>
        <a:bodyPr/>
        <a:lstStyle/>
        <a:p>
          <a:r>
            <a:rPr lang="ro-RO" sz="1600" b="1">
              <a:latin typeface="Book Antiqua" panose="02040602050305030304" pitchFamily="18" charset="0"/>
            </a:rPr>
            <a:t>TwinSpace cu toate resursele relevante privind adicţia de tehnologie</a:t>
          </a:r>
          <a:endParaRPr lang="ro-RO" sz="1600" b="1" dirty="0">
            <a:latin typeface="Book Antiqua" panose="02040602050305030304" pitchFamily="18" charset="0"/>
          </a:endParaRPr>
        </a:p>
      </dgm:t>
    </dgm:pt>
    <dgm:pt modelId="{CF5E1B39-A13C-4A6A-B842-6F618D2F3648}" type="parTrans" cxnId="{E7AC3842-6A7A-4832-93F3-B53942A6BDC3}">
      <dgm:prSet/>
      <dgm:spPr/>
      <dgm:t>
        <a:bodyPr/>
        <a:lstStyle/>
        <a:p>
          <a:endParaRPr lang="ro-RO"/>
        </a:p>
      </dgm:t>
    </dgm:pt>
    <dgm:pt modelId="{A4F604C1-452B-488F-A9DB-EAD19B9D3FB7}" type="sibTrans" cxnId="{E7AC3842-6A7A-4832-93F3-B53942A6BDC3}">
      <dgm:prSet/>
      <dgm:spPr/>
      <dgm:t>
        <a:bodyPr/>
        <a:lstStyle/>
        <a:p>
          <a:endParaRPr lang="ro-RO"/>
        </a:p>
      </dgm:t>
    </dgm:pt>
    <dgm:pt modelId="{CE90FA28-0C9E-4615-8C8A-E70554CEA796}">
      <dgm:prSet phldrT="[Text]" custT="1"/>
      <dgm:spPr/>
      <dgm:t>
        <a:bodyPr/>
        <a:lstStyle/>
        <a:p>
          <a:r>
            <a:rPr lang="ro-RO" sz="1600" b="1">
              <a:latin typeface="Book Antiqua" panose="02040602050305030304" pitchFamily="18" charset="0"/>
            </a:rPr>
            <a:t>Ghid cu sugestii de identificare, prevenire sau corectare a diferitelor tipuri de adicţie digitală la adolescenţi</a:t>
          </a:r>
          <a:endParaRPr lang="ro-RO" sz="1600" b="1" dirty="0">
            <a:latin typeface="Book Antiqua" panose="02040602050305030304" pitchFamily="18" charset="0"/>
          </a:endParaRPr>
        </a:p>
      </dgm:t>
    </dgm:pt>
    <dgm:pt modelId="{73FF001D-D00C-46B1-938D-36143CB512AB}" type="parTrans" cxnId="{551009B0-9ED9-4944-AED5-45E6D643F655}">
      <dgm:prSet/>
      <dgm:spPr/>
      <dgm:t>
        <a:bodyPr/>
        <a:lstStyle/>
        <a:p>
          <a:endParaRPr lang="ro-RO"/>
        </a:p>
      </dgm:t>
    </dgm:pt>
    <dgm:pt modelId="{86ECECA4-3F93-4ED8-8FE4-F9BCEE96A933}" type="sibTrans" cxnId="{551009B0-9ED9-4944-AED5-45E6D643F655}">
      <dgm:prSet/>
      <dgm:spPr/>
      <dgm:t>
        <a:bodyPr/>
        <a:lstStyle/>
        <a:p>
          <a:endParaRPr lang="ro-RO"/>
        </a:p>
      </dgm:t>
    </dgm:pt>
    <dgm:pt modelId="{047FF94A-EC03-48CF-91E5-D3CAC7CF7F41}">
      <dgm:prSet phldrT="[Text]" phldr="1"/>
      <dgm:spPr/>
      <dgm:t>
        <a:bodyPr/>
        <a:lstStyle/>
        <a:p>
          <a:endParaRPr lang="ro-RO"/>
        </a:p>
      </dgm:t>
    </dgm:pt>
    <dgm:pt modelId="{350D8185-A18D-46A1-A967-3AF7EEEF7DB1}" type="parTrans" cxnId="{9B917D17-E149-41E4-A580-906F8656B68D}">
      <dgm:prSet/>
      <dgm:spPr/>
      <dgm:t>
        <a:bodyPr/>
        <a:lstStyle/>
        <a:p>
          <a:endParaRPr lang="ro-RO"/>
        </a:p>
      </dgm:t>
    </dgm:pt>
    <dgm:pt modelId="{1C28DA39-0047-4BF9-9BFA-D6867F9B9E04}" type="sibTrans" cxnId="{9B917D17-E149-41E4-A580-906F8656B68D}">
      <dgm:prSet/>
      <dgm:spPr/>
      <dgm:t>
        <a:bodyPr/>
        <a:lstStyle/>
        <a:p>
          <a:endParaRPr lang="ro-RO"/>
        </a:p>
      </dgm:t>
    </dgm:pt>
    <dgm:pt modelId="{56A3DC02-D7C0-4210-8ECA-642438AEB716}">
      <dgm:prSet custT="1"/>
      <dgm:spPr/>
      <dgm:t>
        <a:bodyPr/>
        <a:lstStyle/>
        <a:p>
          <a:r>
            <a:rPr lang="ro-RO" sz="1600" b="1" dirty="0">
              <a:latin typeface="Book Antiqua" panose="02040602050305030304" pitchFamily="18" charset="0"/>
            </a:rPr>
            <a:t>Prezentări pe fiecare tip de </a:t>
          </a:r>
          <a:r>
            <a:rPr lang="ro-RO" sz="1600" b="1" dirty="0" err="1">
              <a:latin typeface="Book Antiqua" panose="02040602050305030304" pitchFamily="18" charset="0"/>
            </a:rPr>
            <a:t>dependenţă</a:t>
          </a:r>
          <a:r>
            <a:rPr lang="ro-RO" sz="1600" b="1" dirty="0">
              <a:latin typeface="Book Antiqua" panose="02040602050305030304" pitchFamily="18" charset="0"/>
            </a:rPr>
            <a:t>, realizate în colaborare cu </a:t>
          </a:r>
          <a:r>
            <a:rPr lang="ro-RO" sz="1600" b="1" dirty="0" err="1">
              <a:latin typeface="Book Antiqua" panose="02040602050305030304" pitchFamily="18" charset="0"/>
            </a:rPr>
            <a:t>specialişti</a:t>
          </a:r>
          <a:r>
            <a:rPr lang="ro-RO" sz="1600" b="1" dirty="0">
              <a:latin typeface="Book Antiqua" panose="02040602050305030304" pitchFamily="18" charset="0"/>
            </a:rPr>
            <a:t> în domeniu</a:t>
          </a:r>
          <a:endParaRPr lang="en-GB" sz="1600" b="1" dirty="0">
            <a:latin typeface="Book Antiqua" panose="02040602050305030304" pitchFamily="18" charset="0"/>
          </a:endParaRPr>
        </a:p>
      </dgm:t>
    </dgm:pt>
    <dgm:pt modelId="{236DB940-FFCF-4EC9-9394-A702D857810A}" type="sibTrans" cxnId="{440217C0-E19E-4DBD-85EA-30620F753FE2}">
      <dgm:prSet/>
      <dgm:spPr/>
      <dgm:t>
        <a:bodyPr/>
        <a:lstStyle/>
        <a:p>
          <a:endParaRPr lang="ro-RO"/>
        </a:p>
      </dgm:t>
    </dgm:pt>
    <dgm:pt modelId="{3E867A04-BE9A-4CD3-A1F3-34672F36C05F}" type="parTrans" cxnId="{440217C0-E19E-4DBD-85EA-30620F753FE2}">
      <dgm:prSet/>
      <dgm:spPr/>
      <dgm:t>
        <a:bodyPr/>
        <a:lstStyle/>
        <a:p>
          <a:endParaRPr lang="ro-RO"/>
        </a:p>
      </dgm:t>
    </dgm:pt>
    <dgm:pt modelId="{F0E5D9F2-1182-478B-BCC2-761C53829719}" type="pres">
      <dgm:prSet presAssocID="{FE6E19EA-D9B8-4A4D-8830-ECFC76047A38}" presName="Name0" presStyleCnt="0">
        <dgm:presLayoutVars>
          <dgm:chMax val="1"/>
          <dgm:chPref val="1"/>
          <dgm:dir/>
          <dgm:animOne val="branch"/>
          <dgm:animLvl val="lvl"/>
        </dgm:presLayoutVars>
      </dgm:prSet>
      <dgm:spPr/>
      <dgm:t>
        <a:bodyPr/>
        <a:lstStyle/>
        <a:p>
          <a:endParaRPr lang="en-US"/>
        </a:p>
      </dgm:t>
    </dgm:pt>
    <dgm:pt modelId="{3AC42A97-F20F-4680-BC54-2BCEE30B376A}" type="pres">
      <dgm:prSet presAssocID="{99C30CF5-9065-4183-8E49-A105A4F38A1C}" presName="Parent" presStyleLbl="node0" presStyleIdx="0" presStyleCnt="1" custScaleX="104177">
        <dgm:presLayoutVars>
          <dgm:chMax val="6"/>
          <dgm:chPref val="6"/>
        </dgm:presLayoutVars>
      </dgm:prSet>
      <dgm:spPr/>
      <dgm:t>
        <a:bodyPr/>
        <a:lstStyle/>
        <a:p>
          <a:endParaRPr lang="en-US"/>
        </a:p>
      </dgm:t>
    </dgm:pt>
    <dgm:pt modelId="{9AB91692-EF3E-47F6-834D-B85C837A8E25}" type="pres">
      <dgm:prSet presAssocID="{B1D38CA2-E101-4F91-8F12-4ED79D857B68}" presName="Accent1" presStyleCnt="0"/>
      <dgm:spPr/>
    </dgm:pt>
    <dgm:pt modelId="{29CB9DD4-F42F-432E-8A03-14E575BDB56B}" type="pres">
      <dgm:prSet presAssocID="{B1D38CA2-E101-4F91-8F12-4ED79D857B68}" presName="Accent" presStyleLbl="bgShp" presStyleIdx="0" presStyleCnt="6"/>
      <dgm:spPr/>
    </dgm:pt>
    <dgm:pt modelId="{AAD281A2-FE26-4000-9655-43D52C4F55AC}" type="pres">
      <dgm:prSet presAssocID="{B1D38CA2-E101-4F91-8F12-4ED79D857B68}" presName="Child1" presStyleLbl="node1" presStyleIdx="0" presStyleCnt="6" custScaleX="107653" custScaleY="106558">
        <dgm:presLayoutVars>
          <dgm:chMax val="0"/>
          <dgm:chPref val="0"/>
          <dgm:bulletEnabled val="1"/>
        </dgm:presLayoutVars>
      </dgm:prSet>
      <dgm:spPr/>
      <dgm:t>
        <a:bodyPr/>
        <a:lstStyle/>
        <a:p>
          <a:endParaRPr lang="en-US"/>
        </a:p>
      </dgm:t>
    </dgm:pt>
    <dgm:pt modelId="{35329A25-7EC8-472E-A619-2AD8D6B8C2FE}" type="pres">
      <dgm:prSet presAssocID="{56A3DC02-D7C0-4210-8ECA-642438AEB716}" presName="Accent2" presStyleCnt="0"/>
      <dgm:spPr/>
    </dgm:pt>
    <dgm:pt modelId="{22DB46A0-89FB-42F7-AD86-B3883AD8E3C0}" type="pres">
      <dgm:prSet presAssocID="{56A3DC02-D7C0-4210-8ECA-642438AEB716}" presName="Accent" presStyleLbl="bgShp" presStyleIdx="1" presStyleCnt="6"/>
      <dgm:spPr/>
    </dgm:pt>
    <dgm:pt modelId="{C16C396C-573A-4E50-B90F-F52B33C37A16}" type="pres">
      <dgm:prSet presAssocID="{56A3DC02-D7C0-4210-8ECA-642438AEB716}" presName="Child2" presStyleLbl="node1" presStyleIdx="1" presStyleCnt="6">
        <dgm:presLayoutVars>
          <dgm:chMax val="0"/>
          <dgm:chPref val="0"/>
          <dgm:bulletEnabled val="1"/>
        </dgm:presLayoutVars>
      </dgm:prSet>
      <dgm:spPr/>
      <dgm:t>
        <a:bodyPr/>
        <a:lstStyle/>
        <a:p>
          <a:endParaRPr lang="en-US"/>
        </a:p>
      </dgm:t>
    </dgm:pt>
    <dgm:pt modelId="{0BAC1FA0-1DF7-41E2-9D59-FB144C2E475A}" type="pres">
      <dgm:prSet presAssocID="{F384051A-3574-4318-B597-1F7497B409CE}" presName="Accent3" presStyleCnt="0"/>
      <dgm:spPr/>
    </dgm:pt>
    <dgm:pt modelId="{C14CDEFC-5A9E-4197-ACA2-0DF0A5A17854}" type="pres">
      <dgm:prSet presAssocID="{F384051A-3574-4318-B597-1F7497B409CE}" presName="Accent" presStyleLbl="bgShp" presStyleIdx="2" presStyleCnt="6"/>
      <dgm:spPr/>
    </dgm:pt>
    <dgm:pt modelId="{8049773D-3CB8-49EB-8999-408EEF3610AE}" type="pres">
      <dgm:prSet presAssocID="{F384051A-3574-4318-B597-1F7497B409CE}" presName="Child3" presStyleLbl="node1" presStyleIdx="2" presStyleCnt="6">
        <dgm:presLayoutVars>
          <dgm:chMax val="0"/>
          <dgm:chPref val="0"/>
          <dgm:bulletEnabled val="1"/>
        </dgm:presLayoutVars>
      </dgm:prSet>
      <dgm:spPr/>
      <dgm:t>
        <a:bodyPr/>
        <a:lstStyle/>
        <a:p>
          <a:endParaRPr lang="en-US"/>
        </a:p>
      </dgm:t>
    </dgm:pt>
    <dgm:pt modelId="{C8798370-78F5-43E6-B8E4-AFAF5480EA30}" type="pres">
      <dgm:prSet presAssocID="{0B773725-D639-44B7-A5EB-2EEA5642716C}" presName="Accent4" presStyleCnt="0"/>
      <dgm:spPr/>
    </dgm:pt>
    <dgm:pt modelId="{7C9F54D3-0D55-4C9A-9417-DB1AE6F8856B}" type="pres">
      <dgm:prSet presAssocID="{0B773725-D639-44B7-A5EB-2EEA5642716C}" presName="Accent" presStyleLbl="bgShp" presStyleIdx="3" presStyleCnt="6"/>
      <dgm:spPr/>
    </dgm:pt>
    <dgm:pt modelId="{54CD3AC4-1548-437B-ACAF-1985B2282C50}" type="pres">
      <dgm:prSet presAssocID="{0B773725-D639-44B7-A5EB-2EEA5642716C}" presName="Child4" presStyleLbl="node1" presStyleIdx="3" presStyleCnt="6">
        <dgm:presLayoutVars>
          <dgm:chMax val="0"/>
          <dgm:chPref val="0"/>
          <dgm:bulletEnabled val="1"/>
        </dgm:presLayoutVars>
      </dgm:prSet>
      <dgm:spPr/>
      <dgm:t>
        <a:bodyPr/>
        <a:lstStyle/>
        <a:p>
          <a:endParaRPr lang="en-US"/>
        </a:p>
      </dgm:t>
    </dgm:pt>
    <dgm:pt modelId="{08E664CC-1C9D-47DC-A195-754F0CD220CE}" type="pres">
      <dgm:prSet presAssocID="{B5578D5D-FA4D-4633-9C05-D0C6CE530B03}" presName="Accent5" presStyleCnt="0"/>
      <dgm:spPr/>
    </dgm:pt>
    <dgm:pt modelId="{353D79B4-4EA4-4CD8-B03B-E2679408BC2B}" type="pres">
      <dgm:prSet presAssocID="{B5578D5D-FA4D-4633-9C05-D0C6CE530B03}" presName="Accent" presStyleLbl="bgShp" presStyleIdx="4" presStyleCnt="6"/>
      <dgm:spPr/>
    </dgm:pt>
    <dgm:pt modelId="{1D79779E-E395-4C65-BE67-7F94C7F576A7}" type="pres">
      <dgm:prSet presAssocID="{B5578D5D-FA4D-4633-9C05-D0C6CE530B03}" presName="Child5" presStyleLbl="node1" presStyleIdx="4" presStyleCnt="6">
        <dgm:presLayoutVars>
          <dgm:chMax val="0"/>
          <dgm:chPref val="0"/>
          <dgm:bulletEnabled val="1"/>
        </dgm:presLayoutVars>
      </dgm:prSet>
      <dgm:spPr/>
      <dgm:t>
        <a:bodyPr/>
        <a:lstStyle/>
        <a:p>
          <a:endParaRPr lang="en-US"/>
        </a:p>
      </dgm:t>
    </dgm:pt>
    <dgm:pt modelId="{0D7610C1-7824-4245-841D-E91E6B5626CF}" type="pres">
      <dgm:prSet presAssocID="{CE90FA28-0C9E-4615-8C8A-E70554CEA796}" presName="Accent6" presStyleCnt="0"/>
      <dgm:spPr/>
    </dgm:pt>
    <dgm:pt modelId="{0DB5D5AC-6781-4804-8D1C-0EE631E4AE59}" type="pres">
      <dgm:prSet presAssocID="{CE90FA28-0C9E-4615-8C8A-E70554CEA796}" presName="Accent" presStyleLbl="bgShp" presStyleIdx="5" presStyleCnt="6"/>
      <dgm:spPr/>
    </dgm:pt>
    <dgm:pt modelId="{1074887F-8D9B-434A-845D-EA8940C2D401}" type="pres">
      <dgm:prSet presAssocID="{CE90FA28-0C9E-4615-8C8A-E70554CEA796}" presName="Child6" presStyleLbl="node1" presStyleIdx="5" presStyleCnt="6">
        <dgm:presLayoutVars>
          <dgm:chMax val="0"/>
          <dgm:chPref val="0"/>
          <dgm:bulletEnabled val="1"/>
        </dgm:presLayoutVars>
      </dgm:prSet>
      <dgm:spPr/>
      <dgm:t>
        <a:bodyPr/>
        <a:lstStyle/>
        <a:p>
          <a:endParaRPr lang="en-US"/>
        </a:p>
      </dgm:t>
    </dgm:pt>
  </dgm:ptLst>
  <dgm:cxnLst>
    <dgm:cxn modelId="{1D5C05FD-ECD0-413E-BA00-070453AEFFC4}" srcId="{99C30CF5-9065-4183-8E49-A105A4F38A1C}" destId="{F384051A-3574-4318-B597-1F7497B409CE}" srcOrd="2" destOrd="0" parTransId="{30DE2B10-1A6F-4818-A3C6-18B3E2275445}" sibTransId="{E29E5FD6-B939-4C5A-A71D-2ACDB6614277}"/>
    <dgm:cxn modelId="{89CC8479-8571-4F06-A8C3-41145C5A8557}" type="presOf" srcId="{CE90FA28-0C9E-4615-8C8A-E70554CEA796}" destId="{1074887F-8D9B-434A-845D-EA8940C2D401}" srcOrd="0" destOrd="0" presId="urn:microsoft.com/office/officeart/2011/layout/HexagonRadial"/>
    <dgm:cxn modelId="{9B917D17-E149-41E4-A580-906F8656B68D}" srcId="{99C30CF5-9065-4183-8E49-A105A4F38A1C}" destId="{047FF94A-EC03-48CF-91E5-D3CAC7CF7F41}" srcOrd="6" destOrd="0" parTransId="{350D8185-A18D-46A1-A967-3AF7EEEF7DB1}" sibTransId="{1C28DA39-0047-4BF9-9BFA-D6867F9B9E04}"/>
    <dgm:cxn modelId="{FC947561-3241-43D7-9E74-F07048520DAD}" type="presOf" srcId="{B5578D5D-FA4D-4633-9C05-D0C6CE530B03}" destId="{1D79779E-E395-4C65-BE67-7F94C7F576A7}" srcOrd="0" destOrd="0" presId="urn:microsoft.com/office/officeart/2011/layout/HexagonRadial"/>
    <dgm:cxn modelId="{2A53C255-ABF0-4881-82B3-3CB8CEA5E7DE}" srcId="{FE6E19EA-D9B8-4A4D-8830-ECFC76047A38}" destId="{99C30CF5-9065-4183-8E49-A105A4F38A1C}" srcOrd="0" destOrd="0" parTransId="{4138CACC-2A79-4125-8F60-3E593D0D2B0D}" sibTransId="{F9977395-68C9-4A44-BF76-F9A26E154AFA}"/>
    <dgm:cxn modelId="{7243FCA2-DF96-4C29-8C88-EBFD7F3555DF}" srcId="{99C30CF5-9065-4183-8E49-A105A4F38A1C}" destId="{B1D38CA2-E101-4F91-8F12-4ED79D857B68}" srcOrd="0" destOrd="0" parTransId="{16E653B2-37F7-479D-AD90-074816C5917C}" sibTransId="{AED3136B-1C45-4B81-9D5B-E0A1BA57DF8B}"/>
    <dgm:cxn modelId="{44347CEC-CBC5-4CF3-9EE4-99DAD98A766C}" type="presOf" srcId="{0B773725-D639-44B7-A5EB-2EEA5642716C}" destId="{54CD3AC4-1548-437B-ACAF-1985B2282C50}" srcOrd="0" destOrd="0" presId="urn:microsoft.com/office/officeart/2011/layout/HexagonRadial"/>
    <dgm:cxn modelId="{72800F03-48B4-4ED8-B0A1-5A094997620F}" type="presOf" srcId="{B1D38CA2-E101-4F91-8F12-4ED79D857B68}" destId="{AAD281A2-FE26-4000-9655-43D52C4F55AC}" srcOrd="0" destOrd="0" presId="urn:microsoft.com/office/officeart/2011/layout/HexagonRadial"/>
    <dgm:cxn modelId="{AC3A35F2-CBF2-4E31-ACAD-7C4A48A9F5EF}" srcId="{99C30CF5-9065-4183-8E49-A105A4F38A1C}" destId="{0B773725-D639-44B7-A5EB-2EEA5642716C}" srcOrd="3" destOrd="0" parTransId="{00F13AC2-F1BF-45AA-A6A8-69B904744F98}" sibTransId="{E074C6D5-6CAA-4C7C-A51D-8CE8A2DC6DDA}"/>
    <dgm:cxn modelId="{592458E0-A0FA-4ECB-B557-1C6308889CC8}" type="presOf" srcId="{56A3DC02-D7C0-4210-8ECA-642438AEB716}" destId="{C16C396C-573A-4E50-B90F-F52B33C37A16}" srcOrd="0" destOrd="0" presId="urn:microsoft.com/office/officeart/2011/layout/HexagonRadial"/>
    <dgm:cxn modelId="{B995D8AF-4C8D-4C3E-BD65-FA051410E7AF}" type="presOf" srcId="{FE6E19EA-D9B8-4A4D-8830-ECFC76047A38}" destId="{F0E5D9F2-1182-478B-BCC2-761C53829719}" srcOrd="0" destOrd="0" presId="urn:microsoft.com/office/officeart/2011/layout/HexagonRadial"/>
    <dgm:cxn modelId="{551009B0-9ED9-4944-AED5-45E6D643F655}" srcId="{99C30CF5-9065-4183-8E49-A105A4F38A1C}" destId="{CE90FA28-0C9E-4615-8C8A-E70554CEA796}" srcOrd="5" destOrd="0" parTransId="{73FF001D-D00C-46B1-938D-36143CB512AB}" sibTransId="{86ECECA4-3F93-4ED8-8FE4-F9BCEE96A933}"/>
    <dgm:cxn modelId="{440217C0-E19E-4DBD-85EA-30620F753FE2}" srcId="{99C30CF5-9065-4183-8E49-A105A4F38A1C}" destId="{56A3DC02-D7C0-4210-8ECA-642438AEB716}" srcOrd="1" destOrd="0" parTransId="{3E867A04-BE9A-4CD3-A1F3-34672F36C05F}" sibTransId="{236DB940-FFCF-4EC9-9394-A702D857810A}"/>
    <dgm:cxn modelId="{50B413F1-8264-4C2A-BF72-620D5A0DA2EA}" type="presOf" srcId="{99C30CF5-9065-4183-8E49-A105A4F38A1C}" destId="{3AC42A97-F20F-4680-BC54-2BCEE30B376A}" srcOrd="0" destOrd="0" presId="urn:microsoft.com/office/officeart/2011/layout/HexagonRadial"/>
    <dgm:cxn modelId="{868A8873-E36A-48A9-B45E-08D4C7DA8DEF}" type="presOf" srcId="{F384051A-3574-4318-B597-1F7497B409CE}" destId="{8049773D-3CB8-49EB-8999-408EEF3610AE}" srcOrd="0" destOrd="0" presId="urn:microsoft.com/office/officeart/2011/layout/HexagonRadial"/>
    <dgm:cxn modelId="{E7AC3842-6A7A-4832-93F3-B53942A6BDC3}" srcId="{99C30CF5-9065-4183-8E49-A105A4F38A1C}" destId="{B5578D5D-FA4D-4633-9C05-D0C6CE530B03}" srcOrd="4" destOrd="0" parTransId="{CF5E1B39-A13C-4A6A-B842-6F618D2F3648}" sibTransId="{A4F604C1-452B-488F-A9DB-EAD19B9D3FB7}"/>
    <dgm:cxn modelId="{7FD053B7-DC08-4A9E-8F81-29301E8303F1}" type="presParOf" srcId="{F0E5D9F2-1182-478B-BCC2-761C53829719}" destId="{3AC42A97-F20F-4680-BC54-2BCEE30B376A}" srcOrd="0" destOrd="0" presId="urn:microsoft.com/office/officeart/2011/layout/HexagonRadial"/>
    <dgm:cxn modelId="{FA0F3486-D4F9-4348-9368-6FA237BA8369}" type="presParOf" srcId="{F0E5D9F2-1182-478B-BCC2-761C53829719}" destId="{9AB91692-EF3E-47F6-834D-B85C837A8E25}" srcOrd="1" destOrd="0" presId="urn:microsoft.com/office/officeart/2011/layout/HexagonRadial"/>
    <dgm:cxn modelId="{E983C8E5-2D3D-45A8-BFFA-966A99DEE7A1}" type="presParOf" srcId="{9AB91692-EF3E-47F6-834D-B85C837A8E25}" destId="{29CB9DD4-F42F-432E-8A03-14E575BDB56B}" srcOrd="0" destOrd="0" presId="urn:microsoft.com/office/officeart/2011/layout/HexagonRadial"/>
    <dgm:cxn modelId="{85762B63-865E-4D05-AE08-D42D7515264D}" type="presParOf" srcId="{F0E5D9F2-1182-478B-BCC2-761C53829719}" destId="{AAD281A2-FE26-4000-9655-43D52C4F55AC}" srcOrd="2" destOrd="0" presId="urn:microsoft.com/office/officeart/2011/layout/HexagonRadial"/>
    <dgm:cxn modelId="{C52EADC3-7026-421C-AD30-3022F0C642E7}" type="presParOf" srcId="{F0E5D9F2-1182-478B-BCC2-761C53829719}" destId="{35329A25-7EC8-472E-A619-2AD8D6B8C2FE}" srcOrd="3" destOrd="0" presId="urn:microsoft.com/office/officeart/2011/layout/HexagonRadial"/>
    <dgm:cxn modelId="{8619B9AB-2EE4-471E-89B0-407AB69C363E}" type="presParOf" srcId="{35329A25-7EC8-472E-A619-2AD8D6B8C2FE}" destId="{22DB46A0-89FB-42F7-AD86-B3883AD8E3C0}" srcOrd="0" destOrd="0" presId="urn:microsoft.com/office/officeart/2011/layout/HexagonRadial"/>
    <dgm:cxn modelId="{769B4054-F88D-4149-A23B-DBA23B75F440}" type="presParOf" srcId="{F0E5D9F2-1182-478B-BCC2-761C53829719}" destId="{C16C396C-573A-4E50-B90F-F52B33C37A16}" srcOrd="4" destOrd="0" presId="urn:microsoft.com/office/officeart/2011/layout/HexagonRadial"/>
    <dgm:cxn modelId="{D82AD46D-B385-45B2-BF1F-F68A5975B546}" type="presParOf" srcId="{F0E5D9F2-1182-478B-BCC2-761C53829719}" destId="{0BAC1FA0-1DF7-41E2-9D59-FB144C2E475A}" srcOrd="5" destOrd="0" presId="urn:microsoft.com/office/officeart/2011/layout/HexagonRadial"/>
    <dgm:cxn modelId="{14F3240F-54D0-44F3-A35C-5BD779159FE8}" type="presParOf" srcId="{0BAC1FA0-1DF7-41E2-9D59-FB144C2E475A}" destId="{C14CDEFC-5A9E-4197-ACA2-0DF0A5A17854}" srcOrd="0" destOrd="0" presId="urn:microsoft.com/office/officeart/2011/layout/HexagonRadial"/>
    <dgm:cxn modelId="{41515F29-337E-4ED3-BB9A-95937CDB5442}" type="presParOf" srcId="{F0E5D9F2-1182-478B-BCC2-761C53829719}" destId="{8049773D-3CB8-49EB-8999-408EEF3610AE}" srcOrd="6" destOrd="0" presId="urn:microsoft.com/office/officeart/2011/layout/HexagonRadial"/>
    <dgm:cxn modelId="{D5711814-8554-42F2-88B8-7052ECF84DDB}" type="presParOf" srcId="{F0E5D9F2-1182-478B-BCC2-761C53829719}" destId="{C8798370-78F5-43E6-B8E4-AFAF5480EA30}" srcOrd="7" destOrd="0" presId="urn:microsoft.com/office/officeart/2011/layout/HexagonRadial"/>
    <dgm:cxn modelId="{3D92F7B9-D9EE-4F08-95AB-D1BF8C899493}" type="presParOf" srcId="{C8798370-78F5-43E6-B8E4-AFAF5480EA30}" destId="{7C9F54D3-0D55-4C9A-9417-DB1AE6F8856B}" srcOrd="0" destOrd="0" presId="urn:microsoft.com/office/officeart/2011/layout/HexagonRadial"/>
    <dgm:cxn modelId="{95125458-FDC9-432B-9676-CD2B0BD957A2}" type="presParOf" srcId="{F0E5D9F2-1182-478B-BCC2-761C53829719}" destId="{54CD3AC4-1548-437B-ACAF-1985B2282C50}" srcOrd="8" destOrd="0" presId="urn:microsoft.com/office/officeart/2011/layout/HexagonRadial"/>
    <dgm:cxn modelId="{A7CACF6F-CED9-43D8-8CA3-C9AE62CAFB50}" type="presParOf" srcId="{F0E5D9F2-1182-478B-BCC2-761C53829719}" destId="{08E664CC-1C9D-47DC-A195-754F0CD220CE}" srcOrd="9" destOrd="0" presId="urn:microsoft.com/office/officeart/2011/layout/HexagonRadial"/>
    <dgm:cxn modelId="{BD5B70C5-B544-4D32-A55A-F2716C90BD75}" type="presParOf" srcId="{08E664CC-1C9D-47DC-A195-754F0CD220CE}" destId="{353D79B4-4EA4-4CD8-B03B-E2679408BC2B}" srcOrd="0" destOrd="0" presId="urn:microsoft.com/office/officeart/2011/layout/HexagonRadial"/>
    <dgm:cxn modelId="{39A7282C-2178-4862-8780-C3643E319EA4}" type="presParOf" srcId="{F0E5D9F2-1182-478B-BCC2-761C53829719}" destId="{1D79779E-E395-4C65-BE67-7F94C7F576A7}" srcOrd="10" destOrd="0" presId="urn:microsoft.com/office/officeart/2011/layout/HexagonRadial"/>
    <dgm:cxn modelId="{4E24CE7F-7CD0-416B-A8F3-AAAD55D79EA6}" type="presParOf" srcId="{F0E5D9F2-1182-478B-BCC2-761C53829719}" destId="{0D7610C1-7824-4245-841D-E91E6B5626CF}" srcOrd="11" destOrd="0" presId="urn:microsoft.com/office/officeart/2011/layout/HexagonRadial"/>
    <dgm:cxn modelId="{301F1E6B-8A84-4390-B9D5-F609AEF7841B}" type="presParOf" srcId="{0D7610C1-7824-4245-841D-E91E6B5626CF}" destId="{0DB5D5AC-6781-4804-8D1C-0EE631E4AE59}" srcOrd="0" destOrd="0" presId="urn:microsoft.com/office/officeart/2011/layout/HexagonRadial"/>
    <dgm:cxn modelId="{0F922BFD-F468-4681-B7EE-D7BF5F0C4DE9}" type="presParOf" srcId="{F0E5D9F2-1182-478B-BCC2-761C53829719}" destId="{1074887F-8D9B-434A-845D-EA8940C2D401}"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6/26/2019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xmlns="" val="277485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xmlns="" val="3341839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email"/>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email"/>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email"/>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email"/>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6/26/2019</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6/26/2019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6/26/2019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a:t>Clic pentru editare stil titlu</a:t>
            </a:r>
            <a:endParaRPr lang="en-US"/>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en-US"/>
          </a:p>
        </p:txBody>
      </p:sp>
      <p:sp>
        <p:nvSpPr>
          <p:cNvPr id="4" name="Substituent dată 3"/>
          <p:cNvSpPr>
            <a:spLocks noGrp="1"/>
          </p:cNvSpPr>
          <p:nvPr>
            <p:ph type="dt" sz="half" idx="10"/>
          </p:nvPr>
        </p:nvSpPr>
        <p:spPr/>
        <p:txBody>
          <a:bodyPr/>
          <a:lstStyle/>
          <a:p>
            <a:fld id="{F2E4EE75-D4EF-47D7-9F22-D09763AADEB3}" type="datetimeFigureOut">
              <a:rPr lang="en-US" smtClean="0"/>
              <a:pPr/>
              <a:t>6/26/2019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151005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F2E4EE75-D4EF-47D7-9F22-D09763AADEB3}" type="datetimeFigureOut">
              <a:rPr lang="en-US" smtClean="0"/>
              <a:pPr/>
              <a:t>6/26/2019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3438561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a:t>Clic pentru editare stil titlu</a:t>
            </a:r>
            <a:endParaRPr lang="en-US"/>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F2E4EE75-D4EF-47D7-9F22-D09763AADEB3}" type="datetimeFigureOut">
              <a:rPr lang="en-US" smtClean="0"/>
              <a:pPr/>
              <a:t>6/26/2019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91917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p:cNvSpPr>
            <a:spLocks noGrp="1"/>
          </p:cNvSpPr>
          <p:nvPr>
            <p:ph type="dt" sz="half" idx="10"/>
          </p:nvPr>
        </p:nvSpPr>
        <p:spPr/>
        <p:txBody>
          <a:bodyPr/>
          <a:lstStyle/>
          <a:p>
            <a:fld id="{F2E4EE75-D4EF-47D7-9F22-D09763AADEB3}" type="datetimeFigureOut">
              <a:rPr lang="en-US" smtClean="0"/>
              <a:pPr/>
              <a:t>6/26/2019</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1112755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a:t>Clic pentru editare stil titlu</a:t>
            </a:r>
            <a:endParaRPr lang="en-US"/>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p:cNvSpPr>
            <a:spLocks noGrp="1"/>
          </p:cNvSpPr>
          <p:nvPr>
            <p:ph type="dt" sz="half" idx="10"/>
          </p:nvPr>
        </p:nvSpPr>
        <p:spPr/>
        <p:txBody>
          <a:bodyPr/>
          <a:lstStyle/>
          <a:p>
            <a:fld id="{F2E4EE75-D4EF-47D7-9F22-D09763AADEB3}" type="datetimeFigureOut">
              <a:rPr lang="en-US" smtClean="0"/>
              <a:pPr/>
              <a:t>6/26/2019</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3433210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dată 2"/>
          <p:cNvSpPr>
            <a:spLocks noGrp="1"/>
          </p:cNvSpPr>
          <p:nvPr>
            <p:ph type="dt" sz="half" idx="10"/>
          </p:nvPr>
        </p:nvSpPr>
        <p:spPr/>
        <p:txBody>
          <a:bodyPr/>
          <a:lstStyle/>
          <a:p>
            <a:fld id="{F2E4EE75-D4EF-47D7-9F22-D09763AADEB3}" type="datetimeFigureOut">
              <a:rPr lang="en-US" smtClean="0"/>
              <a:pPr/>
              <a:t>6/26/2019</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38442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F2E4EE75-D4EF-47D7-9F22-D09763AADEB3}" type="datetimeFigureOut">
              <a:rPr lang="en-US" smtClean="0"/>
              <a:pPr/>
              <a:t>6/26/2019</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156129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a:t>Clic pentru editare stil titlu</a:t>
            </a:r>
            <a:endParaRPr lang="en-US"/>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F2E4EE75-D4EF-47D7-9F22-D09763AADEB3}" type="datetimeFigureOut">
              <a:rPr lang="en-US" smtClean="0"/>
              <a:pPr/>
              <a:t>6/26/2019</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359989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a:t>Clic pentru editare stil titlu</a:t>
            </a:r>
            <a:endParaRPr lang="en-US"/>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F2E4EE75-D4EF-47D7-9F22-D09763AADEB3}" type="datetimeFigureOut">
              <a:rPr lang="en-US" smtClean="0"/>
              <a:pPr/>
              <a:t>6/26/2019</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391329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F2E4EE75-D4EF-47D7-9F22-D09763AADEB3}" type="datetimeFigureOut">
              <a:rPr lang="en-US" smtClean="0"/>
              <a:pPr/>
              <a:t>6/26/2019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3720676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a:t>Clic pentru editare stil titlu</a:t>
            </a:r>
            <a:endParaRPr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F2E4EE75-D4EF-47D7-9F22-D09763AADEB3}" type="datetimeFigureOut">
              <a:rPr lang="en-US" smtClean="0"/>
              <a:pPr/>
              <a:t>6/26/2019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417357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6/26/2019</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6/26/2019</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6/26/2019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email"/>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6/26/2019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6/26/2019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mc:Choice xmlns:p14="http://schemas.microsoft.com/office/powerpoint/2010/main" xmlns=""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6/26/2019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6/26/2019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a:t>Clic pentru editare stil titlu</a:t>
            </a:r>
            <a:endParaRPr lang="en-US"/>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4EE75-D4EF-47D7-9F22-D09763AADEB3}" type="datetimeFigureOut">
              <a:rPr lang="en-US" smtClean="0"/>
              <a:pPr/>
              <a:t>6/26/2019</a:t>
            </a:fld>
            <a:endParaRPr lang="en-US"/>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9EBCD-7A00-4091-A7B1-F656BB6362DE}" type="slidenum">
              <a:rPr lang="en-US" smtClean="0"/>
              <a:pPr/>
              <a:t>‹#›</a:t>
            </a:fld>
            <a:endParaRPr lang="en-US"/>
          </a:p>
        </p:txBody>
      </p:sp>
    </p:spTree>
    <p:extLst>
      <p:ext uri="{BB962C8B-B14F-4D97-AF65-F5344CB8AC3E}">
        <p14:creationId xmlns:p14="http://schemas.microsoft.com/office/powerpoint/2010/main" xmlns="" val="31078500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b="-2000"/>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108520" y="1403007"/>
            <a:ext cx="9122060" cy="1152128"/>
          </a:xfrm>
        </p:spPr>
        <p:txBody>
          <a:bodyPr>
            <a:noAutofit/>
          </a:bodyPr>
          <a:lstStyle/>
          <a:p>
            <a:r>
              <a:rPr lang="en-US" sz="4200" b="1" dirty="0">
                <a:ln>
                  <a:solidFill>
                    <a:srgbClr val="002060"/>
                  </a:solidFill>
                </a:ln>
                <a:solidFill>
                  <a:schemeClr val="bg1"/>
                </a:solidFill>
                <a:latin typeface="Franklin Gothic Heavy" panose="020B0903020102020204" pitchFamily="34" charset="0"/>
              </a:rPr>
              <a:t>TECHNOLOGY ADDICTION IN ADOLESCENTS</a:t>
            </a:r>
            <a:endParaRPr lang="en-US" sz="4200" b="1" dirty="0">
              <a:ln>
                <a:solidFill>
                  <a:srgbClr val="0070C0"/>
                </a:solidFill>
              </a:ln>
              <a:solidFill>
                <a:schemeClr val="bg1"/>
              </a:solidFill>
              <a:latin typeface="Franklin Gothic Heavy" panose="020B0903020102020204" pitchFamily="34" charset="0"/>
            </a:endParaRPr>
          </a:p>
        </p:txBody>
      </p:sp>
      <p:sp>
        <p:nvSpPr>
          <p:cNvPr id="3" name="CasetăText 2"/>
          <p:cNvSpPr txBox="1"/>
          <p:nvPr/>
        </p:nvSpPr>
        <p:spPr>
          <a:xfrm>
            <a:off x="1363153" y="741197"/>
            <a:ext cx="6400800" cy="584775"/>
          </a:xfrm>
          <a:prstGeom prst="rect">
            <a:avLst/>
          </a:prstGeom>
          <a:noFill/>
        </p:spPr>
        <p:txBody>
          <a:bodyPr wrap="square" rtlCol="0">
            <a:spAutoFit/>
          </a:bodyPr>
          <a:lstStyle/>
          <a:p>
            <a:pPr algn="ctr"/>
            <a:r>
              <a:rPr lang="ro-RO" sz="1600" b="1" dirty="0">
                <a:solidFill>
                  <a:srgbClr val="164194"/>
                </a:solidFill>
                <a:latin typeface="+mj-lt"/>
                <a:ea typeface="Lato" charset="0"/>
                <a:cs typeface="Lato" charset="0"/>
              </a:rPr>
              <a:t>Parteneriat strategic </a:t>
            </a:r>
            <a:r>
              <a:rPr lang="ro-RO" sz="1600" b="1" dirty="0" err="1">
                <a:solidFill>
                  <a:srgbClr val="164194"/>
                </a:solidFill>
                <a:latin typeface="+mj-lt"/>
                <a:ea typeface="Lato" charset="0"/>
                <a:cs typeface="Lato" charset="0"/>
              </a:rPr>
              <a:t>Acţiunea</a:t>
            </a:r>
            <a:r>
              <a:rPr lang="ro-RO" sz="1600" b="1" dirty="0">
                <a:solidFill>
                  <a:srgbClr val="164194"/>
                </a:solidFill>
                <a:latin typeface="+mj-lt"/>
                <a:ea typeface="Lato" charset="0"/>
                <a:cs typeface="Lato" charset="0"/>
              </a:rPr>
              <a:t> Cheie 2, </a:t>
            </a:r>
            <a:r>
              <a:rPr lang="ro-RO" sz="1600" b="1" dirty="0" err="1">
                <a:solidFill>
                  <a:srgbClr val="164194"/>
                </a:solidFill>
                <a:latin typeface="+mj-lt"/>
                <a:ea typeface="Lato" charset="0"/>
                <a:cs typeface="Lato" charset="0"/>
              </a:rPr>
              <a:t>Educaţie</a:t>
            </a:r>
            <a:r>
              <a:rPr lang="ro-RO" sz="1600" b="1" dirty="0">
                <a:solidFill>
                  <a:srgbClr val="164194"/>
                </a:solidFill>
                <a:latin typeface="+mj-lt"/>
                <a:ea typeface="Lato" charset="0"/>
                <a:cs typeface="Lato" charset="0"/>
              </a:rPr>
              <a:t> </a:t>
            </a:r>
            <a:r>
              <a:rPr lang="ro-RO" sz="1600" b="1" dirty="0" err="1">
                <a:solidFill>
                  <a:srgbClr val="164194"/>
                </a:solidFill>
                <a:latin typeface="+mj-lt"/>
                <a:ea typeface="Lato" charset="0"/>
                <a:cs typeface="Lato" charset="0"/>
              </a:rPr>
              <a:t>şcolară</a:t>
            </a:r>
            <a:endParaRPr lang="en-US" sz="1600" b="1" dirty="0">
              <a:solidFill>
                <a:srgbClr val="164194"/>
              </a:solidFill>
              <a:latin typeface="+mj-lt"/>
              <a:ea typeface="Lato" charset="0"/>
              <a:cs typeface="Lato" charset="0"/>
            </a:endParaRPr>
          </a:p>
          <a:p>
            <a:pPr algn="ctr"/>
            <a:r>
              <a:rPr lang="en-US" sz="1600" b="1" dirty="0">
                <a:solidFill>
                  <a:srgbClr val="164194"/>
                </a:solidFill>
                <a:latin typeface="+mj-lt"/>
                <a:ea typeface="Lato" charset="0"/>
                <a:cs typeface="Lato" charset="0"/>
              </a:rPr>
              <a:t>    </a:t>
            </a:r>
            <a:r>
              <a:rPr lang="ro-RO" sz="1600" b="1" dirty="0">
                <a:solidFill>
                  <a:srgbClr val="164194"/>
                </a:solidFill>
                <a:latin typeface="+mj-lt"/>
                <a:ea typeface="Lato" charset="0"/>
                <a:cs typeface="Lato" charset="0"/>
              </a:rPr>
              <a:t>Schimb de bune practici </a:t>
            </a:r>
            <a:r>
              <a:rPr lang="ro-RO" sz="1600" b="1" dirty="0" err="1">
                <a:solidFill>
                  <a:srgbClr val="164194"/>
                </a:solidFill>
                <a:latin typeface="+mj-lt"/>
                <a:ea typeface="Lato" charset="0"/>
                <a:cs typeface="Lato" charset="0"/>
              </a:rPr>
              <a:t>interşcola</a:t>
            </a:r>
            <a:r>
              <a:rPr lang="en-GB" sz="1600" b="1" dirty="0">
                <a:solidFill>
                  <a:srgbClr val="164194"/>
                </a:solidFill>
                <a:latin typeface="+mj-lt"/>
                <a:ea typeface="Lato" charset="0"/>
                <a:cs typeface="Lato" charset="0"/>
              </a:rPr>
              <a:t>r</a:t>
            </a:r>
            <a:endParaRPr kumimoji="0" lang="en-US" sz="1600" b="1" i="0" u="none" strike="noStrike" kern="1200" cap="none" spc="0" normalizeH="0" baseline="0" noProof="0" dirty="0">
              <a:ln>
                <a:noFill/>
              </a:ln>
              <a:solidFill>
                <a:srgbClr val="164194"/>
              </a:solidFill>
              <a:effectLst/>
              <a:uLnTx/>
              <a:uFillTx/>
              <a:latin typeface="+mj-lt"/>
            </a:endParaRPr>
          </a:p>
        </p:txBody>
      </p:sp>
      <p:pic>
        <p:nvPicPr>
          <p:cNvPr id="6" name="Imagin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001000" y="-12700"/>
            <a:ext cx="1143000" cy="1074899"/>
          </a:xfrm>
          <a:prstGeom prst="rect">
            <a:avLst/>
          </a:prstGeom>
        </p:spPr>
      </p:pic>
      <p:pic>
        <p:nvPicPr>
          <p:cNvPr id="9" name="Imagine 8"/>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429000" y="230614"/>
            <a:ext cx="2269107" cy="462082"/>
          </a:xfrm>
          <a:prstGeom prst="rect">
            <a:avLst/>
          </a:prstGeom>
        </p:spPr>
      </p:pic>
      <p:pic>
        <p:nvPicPr>
          <p:cNvPr id="5" name="Picture 4">
            <a:extLst>
              <a:ext uri="{FF2B5EF4-FFF2-40B4-BE49-F238E27FC236}">
                <a16:creationId xmlns:a16="http://schemas.microsoft.com/office/drawing/2014/main" xmlns="" id="{23303837-32EC-4F52-AF1B-03918CB389B1}"/>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6200" y="92907"/>
            <a:ext cx="940678" cy="940678"/>
          </a:xfrm>
          <a:prstGeom prst="flowChartConnector">
            <a:avLst/>
          </a:prstGeom>
        </p:spPr>
      </p:pic>
      <p:sp>
        <p:nvSpPr>
          <p:cNvPr id="4" name="Rectangle 3">
            <a:extLst>
              <a:ext uri="{FF2B5EF4-FFF2-40B4-BE49-F238E27FC236}">
                <a16:creationId xmlns:a16="http://schemas.microsoft.com/office/drawing/2014/main" xmlns="" id="{346A0209-77DA-496D-9127-F88B658115C6}"/>
              </a:ext>
            </a:extLst>
          </p:cNvPr>
          <p:cNvSpPr/>
          <p:nvPr/>
        </p:nvSpPr>
        <p:spPr>
          <a:xfrm>
            <a:off x="3131840" y="6442720"/>
            <a:ext cx="3219151" cy="369332"/>
          </a:xfrm>
          <a:prstGeom prst="rect">
            <a:avLst/>
          </a:prstGeom>
        </p:spPr>
        <p:txBody>
          <a:bodyPr wrap="none">
            <a:spAutoFit/>
          </a:bodyPr>
          <a:lstStyle/>
          <a:p>
            <a:r>
              <a:rPr lang="en-US" b="1" dirty="0">
                <a:solidFill>
                  <a:schemeClr val="tx2"/>
                </a:solidFill>
                <a:latin typeface="Britannic Bold" panose="020B0903060703020204" pitchFamily="34" charset="0"/>
              </a:rPr>
              <a:t>2018-1-TR01-KA229-058127</a:t>
            </a:r>
            <a:endParaRPr lang="ro-RO" dirty="0">
              <a:solidFill>
                <a:schemeClr val="tx2"/>
              </a:solidFill>
            </a:endParaRPr>
          </a:p>
        </p:txBody>
      </p:sp>
    </p:spTree>
    <p:extLst>
      <p:ext uri="{BB962C8B-B14F-4D97-AF65-F5344CB8AC3E}">
        <p14:creationId xmlns:p14="http://schemas.microsoft.com/office/powerpoint/2010/main" xmlns="" val="215457212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536" y="123437"/>
            <a:ext cx="9396536" cy="800219"/>
          </a:xfrm>
          <a:prstGeom prst="rect">
            <a:avLst/>
          </a:prstGeom>
          <a:noFill/>
        </p:spPr>
        <p:txBody>
          <a:bodyPr wrap="square" rtlCol="0">
            <a:spAutoFit/>
          </a:bodyPr>
          <a:lstStyle/>
          <a:p>
            <a:pPr algn="ctr"/>
            <a:r>
              <a:rPr lang="ro-RO" sz="2300" b="1" dirty="0">
                <a:solidFill>
                  <a:srgbClr val="0070C0"/>
                </a:solidFill>
                <a:latin typeface="Bookman Old Style" pitchFamily="18" charset="0"/>
              </a:rPr>
              <a:t>ÎNTÂLNIREA TRANSNAŢIONALĂ PENTRU ELEVI CU TEMA „ADICŢIA DE JOCURI”</a:t>
            </a:r>
            <a:r>
              <a:rPr lang="en-US" sz="2300" b="1" dirty="0">
                <a:solidFill>
                  <a:srgbClr val="0070C0"/>
                </a:solidFill>
                <a:latin typeface="Bookman Old Style" pitchFamily="18" charset="0"/>
              </a:rPr>
              <a:t>: 1</a:t>
            </a:r>
            <a:r>
              <a:rPr lang="ro-RO" sz="2300" b="1" dirty="0">
                <a:solidFill>
                  <a:srgbClr val="0070C0"/>
                </a:solidFill>
                <a:latin typeface="Bookman Old Style" pitchFamily="18" charset="0"/>
              </a:rPr>
              <a:t>1 - 16</a:t>
            </a:r>
            <a:r>
              <a:rPr lang="en-US" sz="2300" b="1" dirty="0">
                <a:solidFill>
                  <a:srgbClr val="0070C0"/>
                </a:solidFill>
                <a:latin typeface="Bookman Old Style" pitchFamily="18" charset="0"/>
              </a:rPr>
              <a:t> </a:t>
            </a:r>
            <a:r>
              <a:rPr lang="ro-RO" sz="2300" b="1" dirty="0">
                <a:solidFill>
                  <a:srgbClr val="0070C0"/>
                </a:solidFill>
                <a:latin typeface="Bookman Old Style" pitchFamily="18" charset="0"/>
              </a:rPr>
              <a:t>FEBRUA</a:t>
            </a:r>
            <a:r>
              <a:rPr lang="en-US" sz="2300" b="1" dirty="0">
                <a:solidFill>
                  <a:srgbClr val="0070C0"/>
                </a:solidFill>
                <a:latin typeface="Bookman Old Style" pitchFamily="18" charset="0"/>
              </a:rPr>
              <a:t>RIE 201</a:t>
            </a:r>
            <a:r>
              <a:rPr lang="ro-RO" sz="2300" b="1" dirty="0">
                <a:solidFill>
                  <a:srgbClr val="0070C0"/>
                </a:solidFill>
                <a:latin typeface="Bookman Old Style" pitchFamily="18" charset="0"/>
              </a:rPr>
              <a:t>9</a:t>
            </a:r>
            <a:r>
              <a:rPr lang="en-US" sz="2300" b="1" dirty="0">
                <a:solidFill>
                  <a:srgbClr val="0070C0"/>
                </a:solidFill>
                <a:latin typeface="Bookman Old Style" pitchFamily="18" charset="0"/>
              </a:rPr>
              <a:t>, </a:t>
            </a:r>
            <a:r>
              <a:rPr lang="ro-RO" sz="2300" b="1" dirty="0">
                <a:solidFill>
                  <a:srgbClr val="0070C0"/>
                </a:solidFill>
                <a:latin typeface="Bookman Old Style" pitchFamily="18" charset="0"/>
              </a:rPr>
              <a:t>MALAGA</a:t>
            </a:r>
            <a:r>
              <a:rPr lang="en-US" sz="2300" b="1" dirty="0">
                <a:solidFill>
                  <a:srgbClr val="0070C0"/>
                </a:solidFill>
                <a:latin typeface="Bookman Old Style" pitchFamily="18" charset="0"/>
              </a:rPr>
              <a:t> </a:t>
            </a:r>
            <a:endParaRPr lang="ro-RO" sz="2300" b="1" dirty="0">
              <a:solidFill>
                <a:srgbClr val="0070C0"/>
              </a:solidFill>
              <a:latin typeface="Bookman Old Style" pitchFamily="18" charset="0"/>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5122" name="Picture 2" descr="https://lh3.googleusercontent.com/1LPCGnyLUEBV0z3MYYH_fFI9Jxxe0Idy8T6JJ44-tFMc7_Q32uzS-XcstLaVrUB2VgiAPlYnrrv16AOr2CcX_1vIyhjHH9cAz3jbUQHNjUtv5W85kYLb6SfXGO8Gx1mUxMpLfPx5tK93ZhJKH_g7AKltXxFkg4B4EnDkULs0ssdX0Yztg5SuYHI2FcIsfq9g7rl-L6MHd0i5Z55iAvgrsOJXivtRAWsmt-cqgo232gBIWiRyq7n-_HxdgQj4OMvkN5iFTK5nmdQo9U6E_k7z0cyC8RiWDYclJyQqXO4oJ8hI7On9tpMEv5mfsCSX1QpwXCWwEjEmMa4YDMvZAdivjbHbpAPm9R93Xur57hLEvOOY_jY9oxrNW5lfEmqFC0lpDmEoEY_puXE6y5obvybYGggUyboYnsC3HgfTpJmaxxhJGipgTXnhooWFUzU7K6ssmRTLzEvt9RnINVsgwEf6bvt-grhizKvVbx9pKwiBnGENVyj2llZiQM5mVo0GH0OUyLUzz05QkJNX2_y-O8LylnKUAtcGo3vf0cd6eD7MNAhYgj1t4ImIoj5sOiMB7LhHkZiwefEA29XV1mgbbVoA61nqiJyeY5vpzNbRQM4ikuJa_B28kNbfeHVRLK3tiTxy-s8LJo2xuBchhSDUHu5jvq8Zpw4jWQ1wLeugxO7A0HcB6bBITXrNbB_ey_hCzBXkAlja9-CpdNMwNPaefIQazhtn=w1157-h867-no">
            <a:extLst>
              <a:ext uri="{FF2B5EF4-FFF2-40B4-BE49-F238E27FC236}">
                <a16:creationId xmlns:a16="http://schemas.microsoft.com/office/drawing/2014/main" xmlns="" id="{E2982433-1AF1-47B0-BF4F-CF0ECE5C3203}"/>
              </a:ext>
            </a:extLst>
          </p:cNvPr>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606936" y="916188"/>
            <a:ext cx="7925504" cy="5025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427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PREZENTĂRI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2</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FEBRUA</a:t>
            </a:r>
            <a:r>
              <a:rPr lang="en-US" sz="2400" b="1" dirty="0">
                <a:solidFill>
                  <a:srgbClr val="0070C0"/>
                </a:solidFill>
                <a:latin typeface="Bookman Old Style" pitchFamily="18" charset="0"/>
              </a:rPr>
              <a:t>RIE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MALAGA</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7172" name="Picture 4" descr="https://lh3.googleusercontent.com/RUVxMJKMs1WWlsctzGTL64U9KhoWMp6f3YW0sNm1IVbVmAHa_NaOoIxr0-PhPkKktXwfkecOPVYBt4KWmzGtsD-CiaXY8WG2Rfld3_EMhM_eHgw8LM3TBWjjDdUygiOQqvq3lHgIEHqHV5f6F23uDeTgggpGTk1kqWJrLAUIjoWBGS1yAP9qaN1qUFpc9hCb6dclkRQgVT5vlGcjhLbdv60I7bis5yZ_c2SbjiYTAqira5dL6RPU0zkrBF66-YoLmQZRF1U8Gdd27mHZ43NWftUDiqXaLmEfvERXWKv7YU3_trj02jAvnr3QMfyQ0c2SZnXZYuPpEy23X_1ltUNLu2eF-MMNEkX9G6c_vI4x7mdZMJl_OA3sR7A6hg0vV2ELy-6XGZvCDdGNzccCd_JWRRXO9MEso1-DF9qGvRAOY9uBo3-SGFaW980_FosV5QaPYRLSQN5HoessTxJMTHME7JZJ4l80GdLwfLeLoUQsZMrK2XnZTnavsYKQ1NiZD3h3nvDtRbmk8WhPRRz8fIOvqZXwe6InChfwaIGLyYe0Ex1DoaiYWOP4xA5O8B8LPivf_95srSZW8PLhoS-nhk-zfJNr6jLZxP2hLfcVSX01GwHqK1s2dBhVEcD2gZGRErlv9lF29QenIqYLn3gDj9vkLKb1-uW_RzIgtlYuBB5MxGN_iXtxyoPap1XMCHkjY2ybLE5ohdcq_oUauN4FJGytVazI=w1157-h867-no">
            <a:extLst>
              <a:ext uri="{FF2B5EF4-FFF2-40B4-BE49-F238E27FC236}">
                <a16:creationId xmlns:a16="http://schemas.microsoft.com/office/drawing/2014/main" xmlns="" id="{07434016-F9F5-43B0-9500-4587DBA5777E}"/>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80249" y="2042768"/>
            <a:ext cx="4554252" cy="3415689"/>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https://lh3.googleusercontent.com/PgEmNz7VrSC_Q_ecWd7MqRsuJBNVqwGHBVeGAulb9NHkfZTtZgnwf7qrhHqqGieNg_OQEDDqS29P0l4PChqvmZuLckrBVhKXicPcmLOu_xywc6LgEyenqG3YLynYD-iNuhPajmUhS71g7oQZr8KsnTSnZ8Bt8oZhNP4dXoaH2Ax4fcMwnvGS5Axv-wSTWsMLoyDl-3NP0QrnqhhNtSXxzynpLqdXWvP3jzjrjbHvWw_Rw5hWi9jXKa2cKgAQK_CQ0Y9-fg1QBC0ixESGhRt_-jqx8j_vPyAwQRmQKBhnpj1ewd7yF3vrXKysvYwJMi_ztcomHIH157tx6DibejkNaMAurHmRTpA0D9FlrmyldON7t1XlyY_jiSYPT8b6RYEJWve8-8YTqEfItz3gdFQPpAd1opeN71rm6YZIavilV1QsPXP_LXQ3jfUiky5Oj-KnemKIfmbn8YYq1zxm5mqFhPXcsFIbSz2V3A5oJquQOwhnZuHrMRoDbjC5VIjmLt-xCDjNhN7tcV5QVivRRxK5vyR0SjseiGK3yb4VrzSPF7bED5A7OiWTeWgtClPkOQRqXAEPbdtPgUFJWHfJrJ8Wcwt-K4CEW1e7KXYQu6NMJVsM8iYd4vcThEjWHn5zWGdw7IhTSu1OLS41kAiRUuQcnD2zlbOAn9u59EgWgTrk2eudlGHgDx6C_I-xZ0iff754c3SKTnQ4UNYOF5FNJbap-8Yv=w1157-h867-no">
            <a:extLst>
              <a:ext uri="{FF2B5EF4-FFF2-40B4-BE49-F238E27FC236}">
                <a16:creationId xmlns:a16="http://schemas.microsoft.com/office/drawing/2014/main" xmlns="" id="{C042F509-8905-41BB-AEEA-EB55A6347616}"/>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7748" y="954434"/>
            <a:ext cx="4770276" cy="357770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ttps://lh3.googleusercontent.com/P4ARioppoUnS4u5pfwVq684FQ4BQY8fY8jZ-tDwu-f2VrdR5uM76FMyzFFI5D3FGtHYC0IHCyN28swM8rqiiQn4Va7B7o_3FggJEBMgz5Y7x28QBQy_UhGuygsFV7kd-flkkg9bD0b1BcZh-U3s-4hmUAp_DiUoe88S3ORL1n5d329zG5vZktyhoCAbtneeY5GoduiG-UimFJeh1Axsb52Dv3wJ-ZhT7UUBgLEVNsEH82kPoGIaPWewiF_oK3QJIEMtkAaDjzgyKvryH_Up1xpSkRTVGJ3A2THwrsea40JpFfd_qnFuPr_aX70ckI2_InP-LZd4nwmSnejIvfy7LM-Ek0fEVkRMaBXDQQKqhhCmxFXfg20NTrlCczKzvGf5wqnGYAW-Eo4ZJS-I92jaBfr4-OSjyWseic6uaJIBq8PPghOQgQAmeNFn2Ec3ySZyIDtDEt6RlY0HmnmLcQxPjheyFu-sFvruc0sbMREMTlYoQFxyZtQoifnwnbV_ctN1mInuO1WTzLfqVbdna31QXET0dln5DeD-RRTgKiwoXnw3a6-jM7cQejv2CRs5IxGIHg-V_HvgGgKzWi1FZ7ledQe11A_f_kC47gMnUmePV66MHmxahcMaMfHd8mucQbCnNbolCJTIct-gMaJkMkFuflPFtFDKmzB43UPSWBJejgwURzgeOAu4maQ8VwXwO44Zr_o88AgKd2ibFRhLxljnaRvxP=w1157-h867-no">
            <a:extLst>
              <a:ext uri="{FF2B5EF4-FFF2-40B4-BE49-F238E27FC236}">
                <a16:creationId xmlns:a16="http://schemas.microsoft.com/office/drawing/2014/main" xmlns="" id="{E4A81122-8081-4B6D-B211-3E6DA76B846D}"/>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67544" y="4081304"/>
            <a:ext cx="3672408" cy="2754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960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3 - 15</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FEBRUA</a:t>
            </a:r>
            <a:r>
              <a:rPr lang="en-US" sz="2400" b="1" dirty="0">
                <a:solidFill>
                  <a:srgbClr val="0070C0"/>
                </a:solidFill>
                <a:latin typeface="Bookman Old Style" pitchFamily="18" charset="0"/>
              </a:rPr>
              <a:t>RIE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MALAGA</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9220" name="Picture 4" descr="https://lh3.googleusercontent.com/CSBP9EG7NvOXzUvZh7Uh-2DyJXPNB-1IwSuXgpbJ2kHTn_8-y-ORPGlY9nAy-iX54Zje56vrILSxSgF7n3HghEGlHZTWD-VYrYptY7FoXYBG9HsShNc9oSGGjCxrOYBuFW55Z8PAkEEK3Yz74_fXIjDKoDqyE6hGg54Q3aKHE_JavvQAG7Xa35_rlL_w5RPIXgN1yCLHMCR7bpEPMI1tCc-dUHyojf6TvmrfkE-C_w_9sYsaXdVTJorfthjOGuAaoRjJmbASANL_QyFhqjETZ598qOz57rLgjr2ozvBEuqnBqn-cOnuPFaUMMHEeq-TABlqFTF13bsEXgTXxuaO5JN3v3NcICg57rcNoKzF-_S7kXP9JFFbzm3F1GjQOeK-1yF8xS6t8d7t2KhM7jFUgBQTfEQGuqBVefOUzmnIh2UQ2bSO6pXw5X4GDK3DOWjNvt24Btkx5QXVh7MZUm03wisgW3RG61qeqj50bfm0ftVawnLNfFqZei_Z74Sk2DlQogr4T_2nNreFFfT7xNsivj1Zto6OTrdAQ3fJCxnI4l1RUhv9p33OrgfR4aEu17Sg2GzYQwpg_8MfXtziNSyMLIe7rEtf-1jnehHz_xgZ25XA3LAuW31pj2TrUenhoOHX_H_F5HLpVrz7lfMYMVgzKAy3HWS3s7nbxC5W6dbhCyt9AX2UtWXxSu94Bzgb8j1MOydFFe4SMANMbV13uLf6qrrg=w1157-h867-no">
            <a:extLst>
              <a:ext uri="{FF2B5EF4-FFF2-40B4-BE49-F238E27FC236}">
                <a16:creationId xmlns:a16="http://schemas.microsoft.com/office/drawing/2014/main" xmlns="" id="{49A157C4-BC33-432D-A185-838B375A6022}"/>
              </a:ext>
            </a:extLst>
          </p:cNvPr>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97531" y="3722364"/>
            <a:ext cx="4706517" cy="3012199"/>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https://lh3.googleusercontent.com/JrS0RenR0HV8hfxOv5Wofd8oCuqnUnBZdw4AJ1NVLhsRXw0QoSCHu8tEXn3HlsqWxsC5-rZYNzWQblRs2ukGX8QWqoVR3ukepA0UI6EqT3jV5VhjRKyFlDQ7_qRiY6Zgj1B5uezNol9lwUzNgGC0nknFsaO4-yAioU9n1rUSLf2P0kHie0l_6neCVx1CYbguZvFxfUjC5C_pWzxjEHbPXpsOZHYd85KeZ_9GG3i1f2FJTFYm2xdigQj2ihUPB-uZAu3GBkctg6yeLmqJGVcinuk5xHL_vjdR-juyb3Xsct1fYLbz4VDEiptXN3T0huk6DtAhjet4sONr1y8Zb2ajYlZFzSvVdhHnFBVrRGGL40KWnu4iD1iG-v2-PodbAAlJwqY7CFAdlleLDcz5pwt8luqv8dJY8FcJlwgE5WWHx2ftoXRTxfrggkV39w5YdQftP_sh4LjXXv-RhuIyDJDO-C1UPmko-o0v7CIt6qkbYnRHL2UVyZYkMArzXc8DGvQJyYdJaiagbw9y8KcHuFf38VkIh5ilpjI0DwKu47polP9veCiRMCEChroaVWYNryw96zU7AKP19-m-GN3_Im7F4o1rV2Ol9qVfv7hWNZd2tle45FB5vNQxfhTGCMbM0Wmlm1SYnu6FcToOsiujrkfWgVDlSW82fI1rTpj9gz4KcmUQ4E7f9kkoquxgXLh0qMJHUQfkj2p7ffl2E9cvtKBNmzw=w1157-h867-no">
            <a:extLst>
              <a:ext uri="{FF2B5EF4-FFF2-40B4-BE49-F238E27FC236}">
                <a16:creationId xmlns:a16="http://schemas.microsoft.com/office/drawing/2014/main" xmlns="" id="{522E9999-15B0-47B8-8951-BA397E051568}"/>
              </a:ext>
            </a:extLst>
          </p:cNvPr>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297531" y="984564"/>
            <a:ext cx="4706517" cy="2737800"/>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https://lh3.googleusercontent.com/j5xaeQ3s22GefqlFnHSp3015CQsHxWbOKvXC0i2v27u8dN5lfLjb0AEb2d_ikokac83gLnVlXh4_-laYMoA78BObqbJzi_xx9Su77gea0tLF6MsugxZyvaXZGaPv8uVrym1XwbXAbqEwDxGRrdfJx_DGB_l7KuvZG28qHNqkDICV7xN65wrqWsKwOHtj0p16gI_rEm9GgJ0YuMkroxDb7RrAVzBa-hvmfMKXYxqC0uwCPf5pjyO372Ozxth646NWcYLIINBvgAKK7zVxg9i3nAB1sq4vyD-_k79065IVdiJcGq8HzroyQjNkqkRONVV_KpsEg4IZxPCZ94-_i3DTsiKE4t0YwlMMCdDNqZZGV2QY1BYoaTE-hesd9GTfEnU_Sx_NGlWERy-TMvD3kYhPxSPNP9a3N_EvlbQiiIQXygNEUyYsXXAFMvUPmm1L4Ty6P8QtsU20zUEG37iIrgqdV6AOQSo3vTGprIXt71laFAotDMB8Rmu2q_4FiORPU4ynq42JlugPmI9y_ymelkSO7182XU5WRRq6uNDv4gWcY2IMBBAewbenZazotPO80BC6uYYhg0CKPn5Krr5tJ17defmxQycU3DuLchbEJtLOeFtu75wRSt2haNWaMA-G5Ahp6AzzNRaEPpmLqGE3hAs-8czNUI-zE14XHviI36T26XC0if1rsFXHjUwEvvGKFvnZsX5V9Dbrip7MN0mWBx852js=w651-h867-no">
            <a:extLst>
              <a:ext uri="{FF2B5EF4-FFF2-40B4-BE49-F238E27FC236}">
                <a16:creationId xmlns:a16="http://schemas.microsoft.com/office/drawing/2014/main" xmlns="" id="{A37ED90D-E34C-4423-BF0E-0B353436ECCA}"/>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44833" y="974344"/>
            <a:ext cx="3575639" cy="4768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491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PROGRAM CULTURAL</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4</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FEBRUA</a:t>
            </a:r>
            <a:r>
              <a:rPr lang="en-US" sz="2400" b="1" dirty="0">
                <a:solidFill>
                  <a:srgbClr val="0070C0"/>
                </a:solidFill>
                <a:latin typeface="Bookman Old Style" pitchFamily="18" charset="0"/>
              </a:rPr>
              <a:t>RIE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MALAGA</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10242" name="Picture 2" descr="https://lh3.googleusercontent.com/MTEEgZcrNaFK308XX57sVaA-sNY4bIYnEmxFbyL7QayqDOv3O1hfxRC5VtSrXoRllHxx_kkxZVLXwkXHsfhF6havtlbxWW96qivunpTDsx3reQpklx_OSPa5ogRwJxBn8b3d8TMNk_f40ZEjdT4-Jrzye23Iz-WDDCg44HLQ_p36t9TZ2drtuOrJHmDM7QnG_f9wYg765g39L_VEck-_kpr3_lqAXAZFtU55MismApZcYSIh18WxxRqUEhewOGyCxDXtutmyO90yi5DXsDaQvqDl-wcfgfCTrQ7etFM0deKGGgK3ZJr5o-AvHH1g2KquGIH5_g6qlgdgJMabZCS45_2cRLy_0D27BYaHXX9dzx_0PEkGcsJXMDbIHDRCZqPHbCUmaKEdMddN8r3XRzkKxkCm-fNKrzUGEtWur0gSyvmvU-aQQZZZSTvOmfNlSD71nQAt-7Pr5AFE0GJzBBRFCflpG2Vhk3W2CnQ1QhKkSIBcT4Mir11tFF5MnUB-BfqSqxVfJEzlu7BrbymAB5kZNrAIsVmoVl7E9ekxisY77zIrH2Bxl5SZWk6nMkujUbAPCf6jU8ooKL6ZHGr9Kcib835q4ha6yLJO6vug1dne4ePYqCgsETXWBrjdUvwRxTm3w4OMWRosyNdZ9EX6PUXZ4c40j0xUqFZs64_dX1Lhu_f0uc97QBkTgLkoHrjhwDxpNhyLjhuiqYEQVdySuMnxB0Jp=w1157-h867-no">
            <a:extLst>
              <a:ext uri="{FF2B5EF4-FFF2-40B4-BE49-F238E27FC236}">
                <a16:creationId xmlns:a16="http://schemas.microsoft.com/office/drawing/2014/main" xmlns="" id="{CCA6518A-C7D0-47ED-8A57-6EEA90E8A1A9}"/>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4059" y="3104964"/>
            <a:ext cx="5004048" cy="375303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s://lh3.googleusercontent.com/_v4wN21r9h8YcJ0TVC_emK5izwvuFXCijxV5ARtnobj0abqD5k4YyBZemBBTuD8pxWRHRVrf934jNfwC10xhvGMORmQhprz9D0XhvN9GjJE_V9kE98LyZqbXRvY8cpm8ZT8p9EAsTmKjwC6-acmqps5X8F3wTIG3IslMeSQoq6vgT5eVseu1h7jMaZmwj88SmB6HgHGqQ276VYamKgVQVCVB1Seam7JyN5jXnLSybwp_Obza3P6cfUt-sy5pl_Ax_704YiAEkUryhv990ejMXljXWM6tQIFWUIXzOdOxmJU6w_b_MLN5k_Dij0I-jjLMpfU8XBDoN192r7KVGdUNBhmzNUX-uLUoAOa22gE1wGKLfZ6JsfXdhTQgvbXxw93LKJoEmcmwqDSalsoAiksTB85FWdtV8OG0qxCA9OPRwE-I-Cz1WEPMUFT1dt1h9IkezCOEcU542SP8Sc7s5ReHE2aW3XJ90cF5NPwXWImDCXKzgbGe5e8H_Tkx12KzBuctcbZtUIy0NvtykedAMV2R1ytZ6cM2zhmeY5VVP0HCMhg5_4QyK1V6EkDZ63SflTRmrjMJJ3IXWxX5HNdkWkORTMsLwbRdtKLyfH4j4uHg_XMYV-5PVQ1-uhAWip3r9OUotxH8hgW_-hDHpDCnRRdOt6kRM56gzPytV04zT0nNpCXAxNQy2tGHiEUlm85Ryk7wCyZnncBqdThzwq2y4LzXNxuK=w1157-h867-no">
            <a:extLst>
              <a:ext uri="{FF2B5EF4-FFF2-40B4-BE49-F238E27FC236}">
                <a16:creationId xmlns:a16="http://schemas.microsoft.com/office/drawing/2014/main" xmlns="" id="{735A59EB-B394-48FC-A81D-484D284E3895}"/>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355976" y="1309410"/>
            <a:ext cx="4788024" cy="359101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s://lh3.googleusercontent.com/JxNtONSbB1TdKCui0SCBedTUz7evDH9_AgK1MrVpzLz2oZ8c5dKgG72KcedLeohFiuiqPt0xbkFeptaOt7uACxCql_A5ory_qF978vTtJCFzZ_LRQXExaaXSONeg0oqZO2Zjc-r8OALCELo3SlHVGVfiSSZC9IkoCQx6a6g9mDaEl-U8HQX2F52z-z_7utQicSdCi_ViAcRwgjpI5C9Upj_jvpSA0t-Sh6FLXDUq7M4ucfAumpxTWHFppBGvQvztFOoF9ONuPlj-N3cu8xFTXlfJP_sxDZH4Yc6gns7LNJd_344AFGih0inaw5yyz4gh_PZx4-8PJcgHagV1Q2K-HRGEcTosjF60nkyypENxkejv1WN4vBuHf6J-e8uJRipf98JP-ippIx21B5UvZnfbMSBKdiTsfJam-Or0tjIRSeKDB1s4toOduOsY5mU9eq3c9zN-VABWOaoOwNtH9EndCXpb-Z8C_pb6M5WwtGyyNnmoqP0QHr2AVQousXlBCCCD3b9K3jJmfcjYFni_LQ8s1g0WiFsvu93uCUibEhjOT2bLk6XTIXzaiB9NZ5-R6O_hQTyeJ2es3akwqzj1-Tpn5qG0IXsEMU86B7IzkqDlKsarvdpzsbDFkdBf8M6jYJX0jYTjEytUKOvoTq1-ULxKdX8HAb0Pb-qefVwi1sv0V3ErpPXbL2C60JlMYy6wDanPwZ27ydjuFR3Qr4Dvm5eMUkhI=w1157-h867-no">
            <a:extLst>
              <a:ext uri="{FF2B5EF4-FFF2-40B4-BE49-F238E27FC236}">
                <a16:creationId xmlns:a16="http://schemas.microsoft.com/office/drawing/2014/main" xmlns="" id="{535E6092-D4A0-43CD-8B32-DB73E4153DE1}"/>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67573" y="1107666"/>
            <a:ext cx="3667906" cy="27509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745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2539157"/>
          </a:xfrm>
          <a:prstGeom prst="rect">
            <a:avLst/>
          </a:prstGeom>
          <a:noFill/>
        </p:spPr>
        <p:txBody>
          <a:bodyPr wrap="square" rtlCol="0">
            <a:spAutoFit/>
          </a:bodyPr>
          <a:lstStyle/>
          <a:p>
            <a:pPr algn="ctr"/>
            <a:r>
              <a:rPr lang="ro-RO" sz="2000" b="1" dirty="0">
                <a:solidFill>
                  <a:srgbClr val="002060"/>
                </a:solidFill>
                <a:latin typeface="Book Antiqua" panose="02040602050305030304" pitchFamily="18" charset="0"/>
              </a:rPr>
              <a:t>A TREIA</a:t>
            </a:r>
            <a:r>
              <a:rPr lang="en-US" sz="2000" b="1" dirty="0">
                <a:solidFill>
                  <a:srgbClr val="002060"/>
                </a:solidFill>
                <a:latin typeface="Book Antiqua" panose="02040602050305030304" pitchFamily="18" charset="0"/>
              </a:rPr>
              <a:t> ÎNTÂLNIRE TRANSNAŢIONALĂ PENTRU </a:t>
            </a:r>
            <a:r>
              <a:rPr lang="ro-RO" sz="2000" b="1" dirty="0">
                <a:solidFill>
                  <a:srgbClr val="002060"/>
                </a:solidFill>
                <a:latin typeface="Book Antiqua" panose="02040602050305030304" pitchFamily="18" charset="0"/>
              </a:rPr>
              <a:t>ELEVI</a:t>
            </a:r>
            <a:r>
              <a:rPr lang="en-US" sz="2000" b="1" dirty="0">
                <a:solidFill>
                  <a:srgbClr val="002060"/>
                </a:solidFill>
                <a:latin typeface="Book Antiqua" panose="02040602050305030304" pitchFamily="18" charset="0"/>
              </a:rPr>
              <a:t> CU TEMA </a:t>
            </a:r>
          </a:p>
          <a:p>
            <a:pPr algn="ctr"/>
            <a:endParaRPr lang="ro-RO" sz="2500" b="1" dirty="0">
              <a:solidFill>
                <a:srgbClr val="C00000"/>
              </a:solidFill>
              <a:latin typeface="Book Antiqua" panose="02040602050305030304" pitchFamily="18" charset="0"/>
            </a:endParaRPr>
          </a:p>
          <a:p>
            <a:pPr algn="ctr"/>
            <a:r>
              <a:rPr lang="ro-RO" sz="2500" b="1" dirty="0">
                <a:solidFill>
                  <a:srgbClr val="C00000"/>
                </a:solidFill>
                <a:latin typeface="Bookman Old Style" panose="02050604050505020204" pitchFamily="18" charset="0"/>
              </a:rPr>
              <a:t>ADICŢIA DE </a:t>
            </a:r>
            <a:r>
              <a:rPr lang="en-GB" sz="2500" b="1" dirty="0">
                <a:solidFill>
                  <a:srgbClr val="C00000"/>
                </a:solidFill>
                <a:latin typeface="Bookman Old Style" panose="02050604050505020204" pitchFamily="18" charset="0"/>
              </a:rPr>
              <a:t>RE</a:t>
            </a:r>
            <a:r>
              <a:rPr lang="ro-RO" sz="2500" b="1" dirty="0">
                <a:solidFill>
                  <a:srgbClr val="C00000"/>
                </a:solidFill>
                <a:latin typeface="Bookman Old Style" panose="02050604050505020204" pitchFamily="18" charset="0"/>
              </a:rPr>
              <a:t>ŢELE SOCIALE ŞI COMUNICARE ONLINE</a:t>
            </a:r>
            <a:endParaRPr lang="en-GB" sz="2500" b="1" dirty="0">
              <a:solidFill>
                <a:srgbClr val="C00000"/>
              </a:solidFill>
              <a:latin typeface="Bookman Old Style" panose="02050604050505020204" pitchFamily="18" charset="0"/>
            </a:endParaRPr>
          </a:p>
          <a:p>
            <a:pPr algn="ctr"/>
            <a:r>
              <a:rPr lang="en-US" sz="2000" b="1" dirty="0">
                <a:solidFill>
                  <a:srgbClr val="002060"/>
                </a:solidFill>
                <a:latin typeface="Book Antiqua" panose="02040602050305030304" pitchFamily="18" charset="0"/>
              </a:rPr>
              <a:t>DIN CADRUL PARTENERIATULUI STRATEGIC ERASMUS</a:t>
            </a:r>
            <a:r>
              <a:rPr lang="ro-RO" sz="2000" b="1" dirty="0">
                <a:solidFill>
                  <a:srgbClr val="002060"/>
                </a:solidFill>
                <a:latin typeface="Book Antiqua" panose="02040602050305030304" pitchFamily="18" charset="0"/>
              </a:rPr>
              <a:t>+ KA229</a:t>
            </a:r>
            <a:endParaRPr lang="en-US" sz="2000" b="1" dirty="0">
              <a:solidFill>
                <a:srgbClr val="002060"/>
              </a:solidFill>
              <a:latin typeface="Book Antiqua" panose="02040602050305030304" pitchFamily="18" charset="0"/>
            </a:endParaRPr>
          </a:p>
          <a:p>
            <a:pPr algn="ctr"/>
            <a:endParaRPr lang="en-US" sz="2000" b="1" dirty="0">
              <a:solidFill>
                <a:srgbClr val="002060"/>
              </a:solidFill>
              <a:latin typeface="Bookman Old Style" pitchFamily="18" charset="0"/>
            </a:endParaRPr>
          </a:p>
          <a:p>
            <a:pPr algn="ctr"/>
            <a:r>
              <a:rPr lang="ro-RO" sz="2000" b="1" dirty="0">
                <a:solidFill>
                  <a:srgbClr val="002060"/>
                </a:solidFill>
                <a:latin typeface="Bookman Old Style" panose="02050604050505020204" pitchFamily="18" charset="0"/>
              </a:rPr>
              <a:t> </a:t>
            </a:r>
            <a:r>
              <a:rPr lang="ro-RO" sz="2400" b="1" dirty="0">
                <a:solidFill>
                  <a:srgbClr val="002060"/>
                </a:solidFill>
                <a:latin typeface="Bookman Old Style" panose="02050604050505020204" pitchFamily="18" charset="0"/>
              </a:rPr>
              <a:t>ADICŢIA DE TEHNOLOGIE LA ADOLESCENŢI</a:t>
            </a:r>
            <a:endParaRPr lang="en-US" sz="2400" b="1" dirty="0">
              <a:solidFill>
                <a:srgbClr val="002060"/>
              </a:solidFill>
              <a:latin typeface="Bookman Old Style" panose="02050604050505020204" pitchFamily="18" charset="0"/>
            </a:endParaRPr>
          </a:p>
        </p:txBody>
      </p:sp>
      <p:sp>
        <p:nvSpPr>
          <p:cNvPr id="5" name="TextBox 4"/>
          <p:cNvSpPr txBox="1"/>
          <p:nvPr/>
        </p:nvSpPr>
        <p:spPr>
          <a:xfrm>
            <a:off x="3816424" y="4941407"/>
            <a:ext cx="5364088" cy="369332"/>
          </a:xfrm>
          <a:prstGeom prst="rect">
            <a:avLst/>
          </a:prstGeom>
          <a:noFill/>
        </p:spPr>
        <p:txBody>
          <a:bodyPr wrap="square" rtlCol="0">
            <a:spAutoFit/>
          </a:bodyPr>
          <a:lstStyle/>
          <a:p>
            <a:r>
              <a:rPr lang="en-US" b="1" dirty="0">
                <a:solidFill>
                  <a:srgbClr val="002060"/>
                </a:solidFill>
                <a:latin typeface="Bookman Old Style" pitchFamily="18" charset="0"/>
              </a:rPr>
              <a:t>https://sites.google.com/view/erasmustaa</a:t>
            </a:r>
          </a:p>
        </p:txBody>
      </p:sp>
      <p:sp>
        <p:nvSpPr>
          <p:cNvPr id="6" name="TextBox 5"/>
          <p:cNvSpPr txBox="1"/>
          <p:nvPr/>
        </p:nvSpPr>
        <p:spPr>
          <a:xfrm>
            <a:off x="4647067" y="4099110"/>
            <a:ext cx="4245413" cy="646331"/>
          </a:xfrm>
          <a:prstGeom prst="rect">
            <a:avLst/>
          </a:prstGeom>
          <a:noFill/>
        </p:spPr>
        <p:txBody>
          <a:bodyPr wrap="square" rtlCol="0">
            <a:spAutoFit/>
          </a:bodyPr>
          <a:lstStyle/>
          <a:p>
            <a:r>
              <a:rPr lang="en-US" b="1" dirty="0">
                <a:solidFill>
                  <a:srgbClr val="002060"/>
                </a:solidFill>
                <a:latin typeface="Bookman Old Style" pitchFamily="18" charset="0"/>
              </a:rPr>
              <a:t>https://twinspace.etwinning.net/</a:t>
            </a:r>
            <a:r>
              <a:rPr lang="ro-RO" b="1" dirty="0">
                <a:solidFill>
                  <a:srgbClr val="002060"/>
                </a:solidFill>
                <a:latin typeface="Bookman Old Style" pitchFamily="18" charset="0"/>
              </a:rPr>
              <a:t>157788</a:t>
            </a:r>
            <a:endParaRPr lang="en-US" b="1" dirty="0">
              <a:solidFill>
                <a:srgbClr val="002060"/>
              </a:solidFill>
              <a:latin typeface="Bookman Old Style" pitchFamily="18" charset="0"/>
            </a:endParaRPr>
          </a:p>
        </p:txBody>
      </p:sp>
      <p:sp>
        <p:nvSpPr>
          <p:cNvPr id="9" name="TextBox 8">
            <a:extLst>
              <a:ext uri="{FF2B5EF4-FFF2-40B4-BE49-F238E27FC236}">
                <a16:creationId xmlns:a16="http://schemas.microsoft.com/office/drawing/2014/main" xmlns="" id="{999372C5-EB9D-44F7-B0BB-B70A4492E34F}"/>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2" name="Picture 2" descr="Image result for technology addiction">
            <a:extLst>
              <a:ext uri="{FF2B5EF4-FFF2-40B4-BE49-F238E27FC236}">
                <a16:creationId xmlns:a16="http://schemas.microsoft.com/office/drawing/2014/main" xmlns="" id="{F3427C87-81CE-4969-8EC7-EE5DDB4DC9A6}"/>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92311" y="3734156"/>
            <a:ext cx="3610501" cy="19900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cstate="email"/>
          <a:srcRect/>
          <a:stretch>
            <a:fillRect/>
          </a:stretch>
        </p:blipFill>
        <p:spPr bwMode="auto">
          <a:xfrm>
            <a:off x="4647067" y="3467894"/>
            <a:ext cx="1712597" cy="513779"/>
          </a:xfrm>
          <a:prstGeom prst="rect">
            <a:avLst/>
          </a:prstGeom>
          <a:noFill/>
          <a:ln w="9525">
            <a:noFill/>
            <a:miter lim="800000"/>
            <a:headEnd/>
            <a:tailEnd/>
          </a:ln>
        </p:spPr>
      </p:pic>
    </p:spTree>
    <p:extLst>
      <p:ext uri="{BB962C8B-B14F-4D97-AF65-F5344CB8AC3E}">
        <p14:creationId xmlns:p14="http://schemas.microsoft.com/office/powerpoint/2010/main" xmlns="" val="29356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536" y="123437"/>
            <a:ext cx="9396536" cy="1154162"/>
          </a:xfrm>
          <a:prstGeom prst="rect">
            <a:avLst/>
          </a:prstGeom>
          <a:noFill/>
        </p:spPr>
        <p:txBody>
          <a:bodyPr wrap="square" rtlCol="0">
            <a:spAutoFit/>
          </a:bodyPr>
          <a:lstStyle/>
          <a:p>
            <a:pPr algn="ctr"/>
            <a:r>
              <a:rPr lang="ro-RO" sz="2300" b="1" dirty="0">
                <a:solidFill>
                  <a:srgbClr val="0070C0"/>
                </a:solidFill>
                <a:latin typeface="Bookman Old Style" pitchFamily="18" charset="0"/>
              </a:rPr>
              <a:t>ÎNTÂLNIREA TRANSNAŢIONALĂ PENTRU ELEVI CU TEMA „ADICŢIA DE REŢELE SOCIALE ŞI COMUNICARE ONLINE”</a:t>
            </a:r>
            <a:r>
              <a:rPr lang="en-US" sz="2300" b="1" dirty="0">
                <a:solidFill>
                  <a:srgbClr val="0070C0"/>
                </a:solidFill>
                <a:latin typeface="Bookman Old Style" pitchFamily="18" charset="0"/>
              </a:rPr>
              <a:t>: 1</a:t>
            </a:r>
            <a:r>
              <a:rPr lang="ro-RO" sz="2300" b="1" dirty="0">
                <a:solidFill>
                  <a:srgbClr val="0070C0"/>
                </a:solidFill>
                <a:latin typeface="Bookman Old Style" pitchFamily="18" charset="0"/>
              </a:rPr>
              <a:t>4 - 17</a:t>
            </a:r>
            <a:r>
              <a:rPr lang="en-US" sz="2300" b="1" dirty="0">
                <a:solidFill>
                  <a:srgbClr val="0070C0"/>
                </a:solidFill>
                <a:latin typeface="Bookman Old Style" pitchFamily="18" charset="0"/>
              </a:rPr>
              <a:t> </a:t>
            </a:r>
            <a:r>
              <a:rPr lang="ro-RO" sz="2300" b="1" dirty="0">
                <a:solidFill>
                  <a:srgbClr val="0070C0"/>
                </a:solidFill>
                <a:latin typeface="Bookman Old Style" pitchFamily="18" charset="0"/>
              </a:rPr>
              <a:t>MAI</a:t>
            </a:r>
            <a:r>
              <a:rPr lang="en-US" sz="2300" b="1" dirty="0">
                <a:solidFill>
                  <a:srgbClr val="0070C0"/>
                </a:solidFill>
                <a:latin typeface="Bookman Old Style" pitchFamily="18" charset="0"/>
              </a:rPr>
              <a:t> 201</a:t>
            </a:r>
            <a:r>
              <a:rPr lang="ro-RO" sz="2300" b="1" dirty="0">
                <a:solidFill>
                  <a:srgbClr val="0070C0"/>
                </a:solidFill>
                <a:latin typeface="Bookman Old Style" pitchFamily="18" charset="0"/>
              </a:rPr>
              <a:t>9</a:t>
            </a:r>
            <a:r>
              <a:rPr lang="en-US" sz="2300" b="1" dirty="0">
                <a:solidFill>
                  <a:srgbClr val="0070C0"/>
                </a:solidFill>
                <a:latin typeface="Bookman Old Style" pitchFamily="18" charset="0"/>
              </a:rPr>
              <a:t>, </a:t>
            </a:r>
            <a:r>
              <a:rPr lang="ro-RO" sz="2300" b="1" dirty="0">
                <a:solidFill>
                  <a:srgbClr val="0070C0"/>
                </a:solidFill>
                <a:latin typeface="Bookman Old Style" pitchFamily="18" charset="0"/>
              </a:rPr>
              <a:t>IAŞI</a:t>
            </a:r>
            <a:r>
              <a:rPr lang="en-US" sz="2300" b="1" dirty="0">
                <a:solidFill>
                  <a:srgbClr val="0070C0"/>
                </a:solidFill>
                <a:latin typeface="Bookman Old Style" pitchFamily="18" charset="0"/>
              </a:rPr>
              <a:t> </a:t>
            </a:r>
            <a:endParaRPr lang="ro-RO" sz="2300" b="1" dirty="0">
              <a:solidFill>
                <a:srgbClr val="0070C0"/>
              </a:solidFill>
              <a:latin typeface="Bookman Old Style" pitchFamily="18" charset="0"/>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3" name="Picture 2" descr="A group of people in a room&#10;&#10;Description automatically generated">
            <a:extLst>
              <a:ext uri="{FF2B5EF4-FFF2-40B4-BE49-F238E27FC236}">
                <a16:creationId xmlns:a16="http://schemas.microsoft.com/office/drawing/2014/main" xmlns="" id="{0E212252-76A2-4680-97DE-2E1FAF95AF08}"/>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1061864" y="1260521"/>
            <a:ext cx="7038528" cy="4586528"/>
          </a:xfrm>
          <a:prstGeom prst="rect">
            <a:avLst/>
          </a:prstGeom>
        </p:spPr>
      </p:pic>
    </p:spTree>
    <p:extLst>
      <p:ext uri="{BB962C8B-B14F-4D97-AF65-F5344CB8AC3E}">
        <p14:creationId xmlns:p14="http://schemas.microsoft.com/office/powerpoint/2010/main" xmlns="" val="49569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PREZENTĂRI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4</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3" name="Picture 2" descr="A group of people in a room&#10;&#10;Description automatically generated">
            <a:extLst>
              <a:ext uri="{FF2B5EF4-FFF2-40B4-BE49-F238E27FC236}">
                <a16:creationId xmlns:a16="http://schemas.microsoft.com/office/drawing/2014/main" xmlns="" id="{B269C0D7-14DE-46B1-AD1B-AD65137BB6F1}"/>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177508" y="2508187"/>
            <a:ext cx="4572000" cy="3062518"/>
          </a:xfrm>
          <a:prstGeom prst="rect">
            <a:avLst/>
          </a:prstGeom>
        </p:spPr>
      </p:pic>
      <p:pic>
        <p:nvPicPr>
          <p:cNvPr id="7" name="Picture 6" descr="A group of people in a room&#10;&#10;Description automatically generated">
            <a:extLst>
              <a:ext uri="{FF2B5EF4-FFF2-40B4-BE49-F238E27FC236}">
                <a16:creationId xmlns:a16="http://schemas.microsoft.com/office/drawing/2014/main" xmlns="" id="{3FD3AB8B-7736-400C-87A7-7ACDF446DF2B}"/>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394492" y="1475098"/>
            <a:ext cx="4572000" cy="3429000"/>
          </a:xfrm>
          <a:prstGeom prst="rect">
            <a:avLst/>
          </a:prstGeom>
        </p:spPr>
      </p:pic>
    </p:spTree>
    <p:extLst>
      <p:ext uri="{BB962C8B-B14F-4D97-AF65-F5344CB8AC3E}">
        <p14:creationId xmlns:p14="http://schemas.microsoft.com/office/powerpoint/2010/main" xmlns="" val="341627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4</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3" name="Picture 2" descr="A group of people sitting at a table&#10;&#10;Description automatically generated">
            <a:extLst>
              <a:ext uri="{FF2B5EF4-FFF2-40B4-BE49-F238E27FC236}">
                <a16:creationId xmlns:a16="http://schemas.microsoft.com/office/drawing/2014/main" xmlns="" id="{68B6FCC1-7978-4019-AE7D-CA14D8BE49D5}"/>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79512" y="1046692"/>
            <a:ext cx="4091946" cy="3068960"/>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xmlns="" id="{619699CD-6FA8-4081-8990-0725D9565879}"/>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352876" y="928807"/>
            <a:ext cx="3611612" cy="4815482"/>
          </a:xfrm>
          <a:prstGeom prst="rect">
            <a:avLst/>
          </a:prstGeom>
        </p:spPr>
      </p:pic>
      <p:pic>
        <p:nvPicPr>
          <p:cNvPr id="9" name="Picture 8" descr="A group of people standing in a room&#10;&#10;Description automatically generated">
            <a:extLst>
              <a:ext uri="{FF2B5EF4-FFF2-40B4-BE49-F238E27FC236}">
                <a16:creationId xmlns:a16="http://schemas.microsoft.com/office/drawing/2014/main" xmlns="" id="{EF8A6CC4-5E8A-484A-8547-474B779F5D5F}"/>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02150" y="4084326"/>
            <a:ext cx="4091947" cy="2618911"/>
          </a:xfrm>
          <a:prstGeom prst="rect">
            <a:avLst/>
          </a:prstGeom>
        </p:spPr>
      </p:pic>
    </p:spTree>
    <p:extLst>
      <p:ext uri="{BB962C8B-B14F-4D97-AF65-F5344CB8AC3E}">
        <p14:creationId xmlns:p14="http://schemas.microsoft.com/office/powerpoint/2010/main" xmlns="" val="185004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5</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4" name="Picture 3" descr="A person sitting in front of a piano&#10;&#10;Description automatically generated">
            <a:extLst>
              <a:ext uri="{FF2B5EF4-FFF2-40B4-BE49-F238E27FC236}">
                <a16:creationId xmlns:a16="http://schemas.microsoft.com/office/drawing/2014/main" xmlns="" id="{BE3518FE-6B29-45BC-9DAA-3BA530C57F96}"/>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38243" y="1036643"/>
            <a:ext cx="4211960" cy="2369228"/>
          </a:xfrm>
          <a:prstGeom prst="rect">
            <a:avLst/>
          </a:prstGeom>
        </p:spPr>
      </p:pic>
      <p:pic>
        <p:nvPicPr>
          <p:cNvPr id="10" name="Picture 9" descr="A group of people standing in a room&#10;&#10;Description automatically generated">
            <a:extLst>
              <a:ext uri="{FF2B5EF4-FFF2-40B4-BE49-F238E27FC236}">
                <a16:creationId xmlns:a16="http://schemas.microsoft.com/office/drawing/2014/main" xmlns="" id="{EADEF0AB-EEBE-4FFA-A4EB-E95BCBDA33FD}"/>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513152" y="2221257"/>
            <a:ext cx="4451336" cy="3338502"/>
          </a:xfrm>
          <a:prstGeom prst="rect">
            <a:avLst/>
          </a:prstGeom>
        </p:spPr>
      </p:pic>
      <p:pic>
        <p:nvPicPr>
          <p:cNvPr id="12" name="Picture 11" descr="A group of people standing in a room&#10;&#10;Description automatically generated">
            <a:extLst>
              <a:ext uri="{FF2B5EF4-FFF2-40B4-BE49-F238E27FC236}">
                <a16:creationId xmlns:a16="http://schemas.microsoft.com/office/drawing/2014/main" xmlns="" id="{1AA74F58-793D-431E-AA3F-B10952BB14BC}"/>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04056" y="3410250"/>
            <a:ext cx="4067944" cy="3050958"/>
          </a:xfrm>
          <a:prstGeom prst="rect">
            <a:avLst/>
          </a:prstGeom>
        </p:spPr>
      </p:pic>
    </p:spTree>
    <p:extLst>
      <p:ext uri="{BB962C8B-B14F-4D97-AF65-F5344CB8AC3E}">
        <p14:creationId xmlns:p14="http://schemas.microsoft.com/office/powerpoint/2010/main" xmlns="" val="164185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5</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3" name="Picture 2" descr="A crowd of people in a room&#10;&#10;Description automatically generated">
            <a:extLst>
              <a:ext uri="{FF2B5EF4-FFF2-40B4-BE49-F238E27FC236}">
                <a16:creationId xmlns:a16="http://schemas.microsoft.com/office/drawing/2014/main" xmlns="" id="{B3D10FB0-0A80-4007-BBF1-3AB180E05132}"/>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187624" y="980728"/>
            <a:ext cx="6912768" cy="5184576"/>
          </a:xfrm>
          <a:prstGeom prst="rect">
            <a:avLst/>
          </a:prstGeom>
        </p:spPr>
      </p:pic>
    </p:spTree>
    <p:extLst>
      <p:ext uri="{BB962C8B-B14F-4D97-AF65-F5344CB8AC3E}">
        <p14:creationId xmlns:p14="http://schemas.microsoft.com/office/powerpoint/2010/main" xmlns="" val="12153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19529" y="836711"/>
            <a:ext cx="6392831" cy="4896545"/>
          </a:xfrm>
          <a:ln/>
        </p:spPr>
        <p:style>
          <a:lnRef idx="2">
            <a:schemeClr val="accent4"/>
          </a:lnRef>
          <a:fillRef idx="1">
            <a:schemeClr val="lt1"/>
          </a:fillRef>
          <a:effectRef idx="0">
            <a:schemeClr val="accent4"/>
          </a:effectRef>
          <a:fontRef idx="minor">
            <a:schemeClr val="dk1"/>
          </a:fontRef>
        </p:style>
        <p:txBody>
          <a:bodyPr>
            <a:noAutofit/>
          </a:bodyPr>
          <a:lstStyle/>
          <a:p>
            <a:pPr lvl="0" algn="ctr" defTabSz="114300"/>
            <a:r>
              <a:rPr lang="en-US" sz="2000" b="1" dirty="0">
                <a:solidFill>
                  <a:srgbClr val="0070C0"/>
                </a:solidFill>
                <a:latin typeface="Book Antiqua" panose="02040602050305030304" pitchFamily="18" charset="0"/>
              </a:rPr>
              <a:t/>
            </a:r>
            <a:br>
              <a:rPr lang="en-US" sz="2000" b="1" dirty="0">
                <a:solidFill>
                  <a:srgbClr val="0070C0"/>
                </a:solidFill>
                <a:latin typeface="Book Antiqua" panose="02040602050305030304" pitchFamily="18" charset="0"/>
              </a:rPr>
            </a:br>
            <a:r>
              <a:rPr lang="en-US" sz="2000" b="1" dirty="0">
                <a:solidFill>
                  <a:srgbClr val="0070C0"/>
                </a:solidFill>
                <a:latin typeface="Book Antiqua" panose="02040602050305030304" pitchFamily="18" charset="0"/>
              </a:rPr>
              <a:t>M</a:t>
            </a:r>
            <a:r>
              <a:rPr lang="ro-RO" sz="2000" b="1" dirty="0" err="1">
                <a:solidFill>
                  <a:srgbClr val="0070C0"/>
                </a:solidFill>
                <a:latin typeface="Book Antiqua" panose="02040602050305030304" pitchFamily="18" charset="0"/>
              </a:rPr>
              <a:t>ehmet</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Akif</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Ersoy</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Anadolu</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Lisesi</a:t>
            </a:r>
            <a:r>
              <a:rPr lang="ro-RO" sz="2000" b="1" dirty="0">
                <a:solidFill>
                  <a:srgbClr val="0070C0"/>
                </a:solidFill>
                <a:latin typeface="Book Antiqua" panose="02040602050305030304" pitchFamily="18" charset="0"/>
              </a:rPr>
              <a:t>, </a:t>
            </a:r>
            <a:r>
              <a:rPr lang="en-GB" sz="2000" b="1" dirty="0">
                <a:solidFill>
                  <a:srgbClr val="0070C0"/>
                </a:solidFill>
                <a:latin typeface="Book Antiqua" panose="02040602050305030304" pitchFamily="18" charset="0"/>
              </a:rPr>
              <a:t/>
            </a:r>
            <a:br>
              <a:rPr lang="en-GB" sz="2000" b="1" dirty="0">
                <a:solidFill>
                  <a:srgbClr val="0070C0"/>
                </a:solidFill>
                <a:latin typeface="Book Antiqua" panose="02040602050305030304" pitchFamily="18" charset="0"/>
              </a:rPr>
            </a:br>
            <a:r>
              <a:rPr lang="en-GB" sz="2000" b="1" dirty="0" err="1">
                <a:solidFill>
                  <a:srgbClr val="C00000"/>
                </a:solidFill>
                <a:latin typeface="Book Antiqua" panose="02040602050305030304" pitchFamily="18" charset="0"/>
              </a:rPr>
              <a:t>Nazilli</a:t>
            </a:r>
            <a:r>
              <a:rPr lang="ro-RO" sz="2000" b="1" dirty="0">
                <a:solidFill>
                  <a:srgbClr val="0070C0"/>
                </a:solidFill>
                <a:latin typeface="Book Antiqua" panose="02040602050305030304" pitchFamily="18" charset="0"/>
              </a:rPr>
              <a:t>, Tur</a:t>
            </a:r>
            <a:r>
              <a:rPr lang="en-GB" sz="2000" b="1" dirty="0" err="1">
                <a:solidFill>
                  <a:srgbClr val="0070C0"/>
                </a:solidFill>
                <a:latin typeface="Book Antiqua" panose="02040602050305030304" pitchFamily="18" charset="0"/>
              </a:rPr>
              <a:t>cia</a:t>
            </a:r>
            <a:r>
              <a:rPr lang="en-US" sz="2000" b="1" dirty="0">
                <a:solidFill>
                  <a:srgbClr val="0070C0"/>
                </a:solidFill>
                <a:latin typeface="Book Antiqua" panose="02040602050305030304" pitchFamily="18" charset="0"/>
              </a:rPr>
              <a:t/>
            </a:r>
            <a:br>
              <a:rPr lang="en-US" sz="2000" b="1" dirty="0">
                <a:solidFill>
                  <a:srgbClr val="0070C0"/>
                </a:solidFill>
                <a:latin typeface="Book Antiqua" panose="02040602050305030304" pitchFamily="18" charset="0"/>
              </a:rPr>
            </a:br>
            <a:r>
              <a:rPr lang="ro-RO" sz="2000" b="1" dirty="0">
                <a:solidFill>
                  <a:srgbClr val="0070C0"/>
                </a:solidFill>
                <a:latin typeface="Book Antiqua" panose="02040602050305030304" pitchFamily="18" charset="0"/>
              </a:rPr>
              <a:t/>
            </a:r>
            <a:br>
              <a:rPr lang="ro-RO" sz="2000" b="1" dirty="0">
                <a:solidFill>
                  <a:srgbClr val="0070C0"/>
                </a:solidFill>
                <a:latin typeface="Book Antiqua" panose="02040602050305030304" pitchFamily="18" charset="0"/>
              </a:rPr>
            </a:br>
            <a:r>
              <a:rPr lang="ro-RO" sz="2000" b="1" dirty="0" err="1">
                <a:solidFill>
                  <a:srgbClr val="0070C0"/>
                </a:solidFill>
                <a:latin typeface="Book Antiqua" panose="02040602050305030304" pitchFamily="18" charset="0"/>
              </a:rPr>
              <a:t>Instituto</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Enseñanza</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Secundaria</a:t>
            </a:r>
            <a:r>
              <a:rPr lang="ro-RO" sz="2000" b="1" dirty="0">
                <a:solidFill>
                  <a:srgbClr val="0070C0"/>
                </a:solidFill>
                <a:latin typeface="Book Antiqua" panose="02040602050305030304" pitchFamily="18" charset="0"/>
              </a:rPr>
              <a:t> </a:t>
            </a:r>
            <a:r>
              <a:rPr lang="en-GB" sz="2000" b="1" dirty="0">
                <a:solidFill>
                  <a:srgbClr val="0070C0"/>
                </a:solidFill>
                <a:latin typeface="Book Antiqua" panose="02040602050305030304" pitchFamily="18" charset="0"/>
              </a:rPr>
              <a:t>L</a:t>
            </a:r>
            <a:r>
              <a:rPr lang="ro-RO" sz="2000" b="1" dirty="0">
                <a:solidFill>
                  <a:srgbClr val="0070C0"/>
                </a:solidFill>
                <a:latin typeface="Book Antiqua" panose="02040602050305030304" pitchFamily="18" charset="0"/>
              </a:rPr>
              <a:t>a </a:t>
            </a:r>
            <a:r>
              <a:rPr lang="ro-RO" sz="2000" b="1" dirty="0" err="1">
                <a:solidFill>
                  <a:srgbClr val="0070C0"/>
                </a:solidFill>
                <a:latin typeface="Book Antiqua" panose="02040602050305030304" pitchFamily="18" charset="0"/>
              </a:rPr>
              <a:t>Rosaleda</a:t>
            </a:r>
            <a:r>
              <a:rPr lang="ro-RO" sz="2000" b="1" dirty="0">
                <a:solidFill>
                  <a:srgbClr val="0070C0"/>
                </a:solidFill>
                <a:latin typeface="Book Antiqua" panose="02040602050305030304" pitchFamily="18" charset="0"/>
              </a:rPr>
              <a:t>,</a:t>
            </a:r>
            <a:r>
              <a:rPr lang="en-GB" sz="2000" b="1" dirty="0">
                <a:solidFill>
                  <a:srgbClr val="0070C0"/>
                </a:solidFill>
                <a:latin typeface="Book Antiqua" panose="02040602050305030304" pitchFamily="18" charset="0"/>
              </a:rPr>
              <a:t/>
            </a:r>
            <a:br>
              <a:rPr lang="en-GB" sz="2000" b="1" dirty="0">
                <a:solidFill>
                  <a:srgbClr val="0070C0"/>
                </a:solidFill>
                <a:latin typeface="Book Antiqua" panose="02040602050305030304" pitchFamily="18" charset="0"/>
              </a:rPr>
            </a:br>
            <a:r>
              <a:rPr lang="en-GB" sz="2000" b="1" dirty="0">
                <a:solidFill>
                  <a:srgbClr val="C00000"/>
                </a:solidFill>
                <a:latin typeface="Book Antiqua" panose="02040602050305030304" pitchFamily="18" charset="0"/>
              </a:rPr>
              <a:t>Malaga</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Span</a:t>
            </a:r>
            <a:r>
              <a:rPr lang="en-GB" sz="2000" b="1" dirty="0" err="1">
                <a:solidFill>
                  <a:srgbClr val="0070C0"/>
                </a:solidFill>
                <a:latin typeface="Book Antiqua" panose="02040602050305030304" pitchFamily="18" charset="0"/>
              </a:rPr>
              <a:t>ia</a:t>
            </a:r>
            <a:r>
              <a:rPr lang="en-US" sz="2000" b="1" dirty="0">
                <a:solidFill>
                  <a:srgbClr val="0070C0"/>
                </a:solidFill>
                <a:latin typeface="Book Antiqua" panose="02040602050305030304" pitchFamily="18" charset="0"/>
              </a:rPr>
              <a:t/>
            </a:r>
            <a:br>
              <a:rPr lang="en-US" sz="2000" b="1" dirty="0">
                <a:solidFill>
                  <a:srgbClr val="0070C0"/>
                </a:solidFill>
                <a:latin typeface="Book Antiqua" panose="02040602050305030304" pitchFamily="18" charset="0"/>
              </a:rPr>
            </a:br>
            <a:r>
              <a:rPr lang="ro-RO" sz="2000" b="1" dirty="0">
                <a:solidFill>
                  <a:srgbClr val="0070C0"/>
                </a:solidFill>
                <a:latin typeface="Book Antiqua" panose="02040602050305030304" pitchFamily="18" charset="0"/>
              </a:rPr>
              <a:t/>
            </a:r>
            <a:br>
              <a:rPr lang="ro-RO" sz="2000" b="1" dirty="0">
                <a:solidFill>
                  <a:srgbClr val="0070C0"/>
                </a:solidFill>
                <a:latin typeface="Book Antiqua" panose="02040602050305030304" pitchFamily="18" charset="0"/>
              </a:rPr>
            </a:br>
            <a:r>
              <a:rPr lang="ro-RO" sz="2000" b="1" dirty="0" err="1">
                <a:solidFill>
                  <a:srgbClr val="0070C0"/>
                </a:solidFill>
                <a:latin typeface="Book Antiqua" panose="02040602050305030304" pitchFamily="18" charset="0"/>
              </a:rPr>
              <a:t>Istituto</a:t>
            </a:r>
            <a:r>
              <a:rPr lang="ro-RO" sz="2000" b="1" dirty="0">
                <a:solidFill>
                  <a:srgbClr val="0070C0"/>
                </a:solidFill>
                <a:latin typeface="Book Antiqua" panose="02040602050305030304" pitchFamily="18" charset="0"/>
              </a:rPr>
              <a:t> di </a:t>
            </a:r>
            <a:r>
              <a:rPr lang="ro-RO" sz="2000" b="1" dirty="0" err="1">
                <a:solidFill>
                  <a:srgbClr val="0070C0"/>
                </a:solidFill>
                <a:latin typeface="Book Antiqua" panose="02040602050305030304" pitchFamily="18" charset="0"/>
              </a:rPr>
              <a:t>Istruzione</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Secondaria</a:t>
            </a:r>
            <a:r>
              <a:rPr lang="ro-RO" sz="2000" b="1" dirty="0">
                <a:solidFill>
                  <a:srgbClr val="0070C0"/>
                </a:solidFill>
                <a:latin typeface="Book Antiqua" panose="02040602050305030304" pitchFamily="18" charset="0"/>
              </a:rPr>
              <a:t> „D</a:t>
            </a:r>
            <a:r>
              <a:rPr lang="en-GB" sz="2000" b="1" dirty="0" err="1">
                <a:solidFill>
                  <a:srgbClr val="0070C0"/>
                </a:solidFill>
                <a:latin typeface="Book Antiqua" panose="02040602050305030304" pitchFamily="18" charset="0"/>
              </a:rPr>
              <a:t>aniele</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Crespi</a:t>
            </a:r>
            <a:r>
              <a:rPr lang="ro-RO" sz="2000" b="1" dirty="0">
                <a:solidFill>
                  <a:srgbClr val="0070C0"/>
                </a:solidFill>
                <a:latin typeface="Book Antiqua" panose="02040602050305030304" pitchFamily="18" charset="0"/>
              </a:rPr>
              <a:t>”, </a:t>
            </a:r>
            <a:r>
              <a:rPr lang="en-GB" sz="2000" b="1" dirty="0">
                <a:solidFill>
                  <a:srgbClr val="C00000"/>
                </a:solidFill>
                <a:latin typeface="Book Antiqua" panose="02040602050305030304" pitchFamily="18" charset="0"/>
              </a:rPr>
              <a:t>Busto Arsizio</a:t>
            </a:r>
            <a:r>
              <a:rPr lang="ro-RO" sz="2000" b="1" dirty="0">
                <a:solidFill>
                  <a:srgbClr val="0070C0"/>
                </a:solidFill>
                <a:latin typeface="Book Antiqua" panose="02040602050305030304" pitchFamily="18" charset="0"/>
              </a:rPr>
              <a:t>, </a:t>
            </a:r>
            <a:r>
              <a:rPr lang="ro-RO" sz="2000" b="1" dirty="0" err="1">
                <a:solidFill>
                  <a:srgbClr val="0070C0"/>
                </a:solidFill>
                <a:latin typeface="Book Antiqua" panose="02040602050305030304" pitchFamily="18" charset="0"/>
              </a:rPr>
              <a:t>Ital</a:t>
            </a:r>
            <a:r>
              <a:rPr lang="en-GB" sz="2000" b="1" dirty="0" err="1">
                <a:solidFill>
                  <a:srgbClr val="0070C0"/>
                </a:solidFill>
                <a:latin typeface="Book Antiqua" panose="02040602050305030304" pitchFamily="18" charset="0"/>
              </a:rPr>
              <a:t>ia</a:t>
            </a:r>
            <a:r>
              <a:rPr lang="en-GB" sz="2000" b="1" dirty="0">
                <a:solidFill>
                  <a:srgbClr val="0070C0"/>
                </a:solidFill>
                <a:latin typeface="Book Antiqua" panose="02040602050305030304" pitchFamily="18" charset="0"/>
              </a:rPr>
              <a:t/>
            </a:r>
            <a:br>
              <a:rPr lang="en-GB" sz="2000" b="1" dirty="0">
                <a:solidFill>
                  <a:srgbClr val="0070C0"/>
                </a:solidFill>
                <a:latin typeface="Book Antiqua" panose="02040602050305030304" pitchFamily="18" charset="0"/>
              </a:rPr>
            </a:br>
            <a:r>
              <a:rPr lang="en-GB" sz="2000" b="1" dirty="0">
                <a:solidFill>
                  <a:srgbClr val="0070C0"/>
                </a:solidFill>
                <a:latin typeface="Book Antiqua" panose="02040602050305030304" pitchFamily="18" charset="0"/>
              </a:rPr>
              <a:t/>
            </a:r>
            <a:br>
              <a:rPr lang="en-GB" sz="2000" b="1" dirty="0">
                <a:solidFill>
                  <a:srgbClr val="0070C0"/>
                </a:solidFill>
                <a:latin typeface="Book Antiqua" panose="02040602050305030304" pitchFamily="18" charset="0"/>
              </a:rPr>
            </a:br>
            <a:r>
              <a:rPr lang="sv-SE" sz="2000" b="1" dirty="0">
                <a:solidFill>
                  <a:srgbClr val="0070C0"/>
                </a:solidFill>
                <a:latin typeface="Book Antiqua" panose="02040602050305030304" pitchFamily="18" charset="0"/>
              </a:rPr>
              <a:t>Rīgas 18. vakara (maiņu) vidusskola</a:t>
            </a:r>
            <a:r>
              <a:rPr lang="ro-RO" sz="2000" b="1" dirty="0">
                <a:solidFill>
                  <a:srgbClr val="0070C0"/>
                </a:solidFill>
                <a:latin typeface="Book Antiqua" panose="02040602050305030304" pitchFamily="18" charset="0"/>
              </a:rPr>
              <a:t>,</a:t>
            </a:r>
            <a:r>
              <a:rPr lang="en-GB" sz="2000" b="1" dirty="0">
                <a:solidFill>
                  <a:srgbClr val="0070C0"/>
                </a:solidFill>
                <a:latin typeface="Book Antiqua" panose="02040602050305030304" pitchFamily="18" charset="0"/>
              </a:rPr>
              <a:t/>
            </a:r>
            <a:br>
              <a:rPr lang="en-GB" sz="2000" b="1" dirty="0">
                <a:solidFill>
                  <a:srgbClr val="0070C0"/>
                </a:solidFill>
                <a:latin typeface="Book Antiqua" panose="02040602050305030304" pitchFamily="18" charset="0"/>
              </a:rPr>
            </a:br>
            <a:r>
              <a:rPr lang="en-GB" sz="2000" b="1" dirty="0" err="1">
                <a:solidFill>
                  <a:srgbClr val="C00000"/>
                </a:solidFill>
                <a:latin typeface="Book Antiqua" panose="02040602050305030304" pitchFamily="18" charset="0"/>
              </a:rPr>
              <a:t>Rīga</a:t>
            </a:r>
            <a:r>
              <a:rPr lang="ro-RO" sz="2000" b="1" dirty="0">
                <a:solidFill>
                  <a:srgbClr val="0070C0"/>
                </a:solidFill>
                <a:latin typeface="Book Antiqua" panose="02040602050305030304" pitchFamily="18" charset="0"/>
              </a:rPr>
              <a:t>, </a:t>
            </a:r>
            <a:r>
              <a:rPr lang="en-GB" sz="2000" b="1" dirty="0">
                <a:solidFill>
                  <a:srgbClr val="0070C0"/>
                </a:solidFill>
                <a:latin typeface="Book Antiqua" panose="02040602050305030304" pitchFamily="18" charset="0"/>
              </a:rPr>
              <a:t>Latvia</a:t>
            </a:r>
            <a:br>
              <a:rPr lang="en-GB" sz="2000" b="1" dirty="0">
                <a:solidFill>
                  <a:srgbClr val="0070C0"/>
                </a:solidFill>
                <a:latin typeface="Book Antiqua" panose="02040602050305030304" pitchFamily="18" charset="0"/>
              </a:rPr>
            </a:br>
            <a:r>
              <a:rPr lang="en-US" sz="2000" dirty="0">
                <a:latin typeface="Book Antiqua" panose="02040602050305030304" pitchFamily="18" charset="0"/>
              </a:rPr>
              <a:t/>
            </a:r>
            <a:br>
              <a:rPr lang="en-US" sz="2000" dirty="0">
                <a:latin typeface="Book Antiqua" panose="02040602050305030304" pitchFamily="18" charset="0"/>
              </a:rPr>
            </a:br>
            <a:r>
              <a:rPr lang="ro-RO" sz="2000" b="1" dirty="0">
                <a:solidFill>
                  <a:srgbClr val="0070C0"/>
                </a:solidFill>
                <a:latin typeface="Book Antiqua" panose="02040602050305030304" pitchFamily="18" charset="0"/>
              </a:rPr>
              <a:t>Liceul Tehnologic Economic “Virgil Madgearu”, </a:t>
            </a:r>
            <a:r>
              <a:rPr lang="en-GB" sz="2000" b="1" dirty="0">
                <a:solidFill>
                  <a:srgbClr val="0070C0"/>
                </a:solidFill>
                <a:latin typeface="Book Antiqua" panose="02040602050305030304" pitchFamily="18" charset="0"/>
              </a:rPr>
              <a:t/>
            </a:r>
            <a:br>
              <a:rPr lang="en-GB" sz="2000" b="1" dirty="0">
                <a:solidFill>
                  <a:srgbClr val="0070C0"/>
                </a:solidFill>
                <a:latin typeface="Book Antiqua" panose="02040602050305030304" pitchFamily="18" charset="0"/>
              </a:rPr>
            </a:br>
            <a:r>
              <a:rPr lang="ro-RO" sz="2000" b="1" dirty="0" err="1">
                <a:solidFill>
                  <a:srgbClr val="C00000"/>
                </a:solidFill>
                <a:latin typeface="Book Antiqua" panose="02040602050305030304" pitchFamily="18" charset="0"/>
              </a:rPr>
              <a:t>Iaşi</a:t>
            </a:r>
            <a:r>
              <a:rPr lang="ro-RO" sz="2000" b="1" dirty="0">
                <a:solidFill>
                  <a:srgbClr val="0070C0"/>
                </a:solidFill>
                <a:latin typeface="Book Antiqua" panose="02040602050305030304" pitchFamily="18" charset="0"/>
              </a:rPr>
              <a:t>, Romania</a:t>
            </a:r>
            <a:r>
              <a:rPr lang="en-GB" sz="2000" b="1" dirty="0">
                <a:solidFill>
                  <a:srgbClr val="0070C0"/>
                </a:solidFill>
                <a:latin typeface="Book Antiqua" panose="02040602050305030304" pitchFamily="18" charset="0"/>
              </a:rPr>
              <a:t/>
            </a:r>
            <a:br>
              <a:rPr lang="en-GB" sz="2000" b="1" dirty="0">
                <a:solidFill>
                  <a:srgbClr val="0070C0"/>
                </a:solidFill>
                <a:latin typeface="Book Antiqua" panose="02040602050305030304" pitchFamily="18" charset="0"/>
              </a:rPr>
            </a:br>
            <a:r>
              <a:rPr lang="en-GB" sz="2000" b="1" dirty="0">
                <a:solidFill>
                  <a:srgbClr val="0070C0"/>
                </a:solidFill>
                <a:latin typeface="Book Antiqua" panose="02040602050305030304" pitchFamily="18" charset="0"/>
              </a:rPr>
              <a:t/>
            </a:r>
            <a:br>
              <a:rPr lang="en-GB" sz="2000" b="1" dirty="0">
                <a:solidFill>
                  <a:srgbClr val="0070C0"/>
                </a:solidFill>
                <a:latin typeface="Book Antiqua" panose="02040602050305030304" pitchFamily="18" charset="0"/>
              </a:rPr>
            </a:br>
            <a:r>
              <a:rPr lang="it-IT" sz="2000" b="1" dirty="0">
                <a:solidFill>
                  <a:srgbClr val="0070C0"/>
                </a:solidFill>
                <a:latin typeface="Book Antiqua" panose="02040602050305030304" pitchFamily="18" charset="0"/>
              </a:rPr>
              <a:t>PG 3 „Stefan Tsanov”, </a:t>
            </a:r>
            <a:r>
              <a:rPr lang="it-IT" sz="2000" b="1" dirty="0">
                <a:solidFill>
                  <a:srgbClr val="C00000"/>
                </a:solidFill>
                <a:latin typeface="Book Antiqua" panose="02040602050305030304" pitchFamily="18" charset="0"/>
              </a:rPr>
              <a:t>Knezha</a:t>
            </a:r>
            <a:r>
              <a:rPr lang="it-IT" sz="2000" b="1" dirty="0">
                <a:solidFill>
                  <a:srgbClr val="0070C0"/>
                </a:solidFill>
                <a:latin typeface="Book Antiqua" panose="02040602050305030304" pitchFamily="18" charset="0"/>
              </a:rPr>
              <a:t>, Bulgaria</a:t>
            </a:r>
            <a:br>
              <a:rPr lang="it-IT" sz="2000" b="1" dirty="0">
                <a:solidFill>
                  <a:srgbClr val="0070C0"/>
                </a:solidFill>
                <a:latin typeface="Book Antiqua" panose="02040602050305030304" pitchFamily="18" charset="0"/>
              </a:rPr>
            </a:br>
            <a:endParaRPr lang="en-US" sz="2000" b="1" dirty="0">
              <a:solidFill>
                <a:srgbClr val="0070C0"/>
              </a:solidFill>
              <a:latin typeface="Book Antiqua" panose="02040602050305030304" pitchFamily="18" charset="0"/>
            </a:endParaRPr>
          </a:p>
        </p:txBody>
      </p:sp>
      <p:pic>
        <p:nvPicPr>
          <p:cNvPr id="11" name="Picture 2" descr="Imagini pentru steag bulgaria">
            <a:extLst>
              <a:ext uri="{FF2B5EF4-FFF2-40B4-BE49-F238E27FC236}">
                <a16:creationId xmlns:a16="http://schemas.microsoft.com/office/drawing/2014/main" xmlns="" id="{2D6D133A-9D4D-4051-860A-7A2FD13975F5}"/>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96336" y="4895241"/>
            <a:ext cx="1296144" cy="8595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295636" y="188640"/>
            <a:ext cx="6552728" cy="707886"/>
          </a:xfrm>
          <a:prstGeom prst="rect">
            <a:avLst/>
          </a:prstGeom>
          <a:noFill/>
        </p:spPr>
        <p:txBody>
          <a:bodyPr wrap="square" rtlCol="0">
            <a:spAutoFit/>
          </a:bodyPr>
          <a:lstStyle/>
          <a:p>
            <a:pPr algn="ctr"/>
            <a:r>
              <a:rPr lang="en-US" sz="4000" b="1" dirty="0">
                <a:solidFill>
                  <a:srgbClr val="002060"/>
                </a:solidFill>
                <a:latin typeface="Bookman Old Style" panose="02050604050505020204" pitchFamily="18" charset="0"/>
              </a:rPr>
              <a:t>PARTENERI</a:t>
            </a:r>
            <a:endParaRPr lang="en-US" sz="4000" dirty="0">
              <a:solidFill>
                <a:srgbClr val="002060"/>
              </a:solidFill>
              <a:latin typeface="Bookman Old Style" panose="02050604050505020204" pitchFamily="18" charset="0"/>
            </a:endParaRPr>
          </a:p>
        </p:txBody>
      </p:sp>
      <p:pic>
        <p:nvPicPr>
          <p:cNvPr id="5" name="Picture 2" descr="D:\Scoala\COMENIUS\Education - a Journey in Time\Site\Logouri\Romanian-flag-map.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1527" y="4263609"/>
            <a:ext cx="1152128" cy="81801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D:\Scoala\COMENIUS\Education - a Journey in Time\Site\Logouri\Turkey map flag.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33410" y="984293"/>
            <a:ext cx="1725192" cy="79208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File:Spain-flag-map-plus-ultra.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568615" y="1557967"/>
            <a:ext cx="1512168" cy="10329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upload.wikimedia.org/wikipedia/commons/thumb/b/bf/Flag_map_of_Italy.svg/512px-Flag_map_of_Italy.svg.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39409" y="2420888"/>
            <a:ext cx="1080120" cy="125521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12" name="Picture 2" descr="Imagini pentru steag letonia">
            <a:extLst>
              <a:ext uri="{FF2B5EF4-FFF2-40B4-BE49-F238E27FC236}">
                <a16:creationId xmlns:a16="http://schemas.microsoft.com/office/drawing/2014/main" xmlns="" id="{476A0BB6-4414-49FD-8EDE-1DBCD065EAC0}"/>
              </a:ext>
            </a:extLst>
          </p:cNvPr>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618287" y="3427470"/>
            <a:ext cx="1202075" cy="6967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6</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4" name="Picture 3" descr="A group of people standing in front of a crowd posing for the camera&#10;&#10;Description automatically generated">
            <a:extLst>
              <a:ext uri="{FF2B5EF4-FFF2-40B4-BE49-F238E27FC236}">
                <a16:creationId xmlns:a16="http://schemas.microsoft.com/office/drawing/2014/main" xmlns="" id="{2981C8A3-67DE-490E-B22D-5EE013C6BC54}"/>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331640" y="980728"/>
            <a:ext cx="3168352" cy="2376264"/>
          </a:xfrm>
          <a:prstGeom prst="rect">
            <a:avLst/>
          </a:prstGeom>
        </p:spPr>
      </p:pic>
      <p:pic>
        <p:nvPicPr>
          <p:cNvPr id="8" name="Picture 7" descr="A picture containing sport, racquetball, athletic game, ground&#10;&#10;Description automatically generated">
            <a:extLst>
              <a:ext uri="{FF2B5EF4-FFF2-40B4-BE49-F238E27FC236}">
                <a16:creationId xmlns:a16="http://schemas.microsoft.com/office/drawing/2014/main" xmlns="" id="{D511BA2D-4C9F-4354-B4E7-8E926B7FBBFE}"/>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004048" y="1481404"/>
            <a:ext cx="3456384" cy="4608512"/>
          </a:xfrm>
          <a:prstGeom prst="rect">
            <a:avLst/>
          </a:prstGeom>
        </p:spPr>
      </p:pic>
      <p:pic>
        <p:nvPicPr>
          <p:cNvPr id="10" name="Picture 9" descr="A picture containing floor, ground, outdoor, night&#10;&#10;Description automatically generated">
            <a:extLst>
              <a:ext uri="{FF2B5EF4-FFF2-40B4-BE49-F238E27FC236}">
                <a16:creationId xmlns:a16="http://schemas.microsoft.com/office/drawing/2014/main" xmlns="" id="{6C4BA1B7-A0B1-4E44-AFDB-9B0495C71896}"/>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79512" y="3532985"/>
            <a:ext cx="4637815" cy="3201578"/>
          </a:xfrm>
          <a:prstGeom prst="rect">
            <a:avLst/>
          </a:prstGeom>
        </p:spPr>
      </p:pic>
    </p:spTree>
    <p:extLst>
      <p:ext uri="{BB962C8B-B14F-4D97-AF65-F5344CB8AC3E}">
        <p14:creationId xmlns:p14="http://schemas.microsoft.com/office/powerpoint/2010/main" xmlns="" val="214349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6</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4" name="Picture 3" descr="A group of people standing in front of a crowd posing for the camera&#10;&#10;Description automatically generated">
            <a:extLst>
              <a:ext uri="{FF2B5EF4-FFF2-40B4-BE49-F238E27FC236}">
                <a16:creationId xmlns:a16="http://schemas.microsoft.com/office/drawing/2014/main" xmlns="" id="{2981C8A3-67DE-490E-B22D-5EE013C6BC54}"/>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331640" y="980728"/>
            <a:ext cx="3168352" cy="2376264"/>
          </a:xfrm>
          <a:prstGeom prst="rect">
            <a:avLst/>
          </a:prstGeom>
        </p:spPr>
      </p:pic>
      <p:pic>
        <p:nvPicPr>
          <p:cNvPr id="8" name="Picture 7" descr="A picture containing sport, racquetball, athletic game, ground&#10;&#10;Description automatically generated">
            <a:extLst>
              <a:ext uri="{FF2B5EF4-FFF2-40B4-BE49-F238E27FC236}">
                <a16:creationId xmlns:a16="http://schemas.microsoft.com/office/drawing/2014/main" xmlns="" id="{D511BA2D-4C9F-4354-B4E7-8E926B7FBBFE}"/>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004048" y="1481404"/>
            <a:ext cx="3456384" cy="4608512"/>
          </a:xfrm>
          <a:prstGeom prst="rect">
            <a:avLst/>
          </a:prstGeom>
        </p:spPr>
      </p:pic>
      <p:pic>
        <p:nvPicPr>
          <p:cNvPr id="10" name="Picture 9" descr="A picture containing floor, ground, outdoor, night&#10;&#10;Description automatically generated">
            <a:extLst>
              <a:ext uri="{FF2B5EF4-FFF2-40B4-BE49-F238E27FC236}">
                <a16:creationId xmlns:a16="http://schemas.microsoft.com/office/drawing/2014/main" xmlns="" id="{6C4BA1B7-A0B1-4E44-AFDB-9B0495C71896}"/>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79512" y="3532985"/>
            <a:ext cx="4637815" cy="3201578"/>
          </a:xfrm>
          <a:prstGeom prst="rect">
            <a:avLst/>
          </a:prstGeom>
        </p:spPr>
      </p:pic>
    </p:spTree>
    <p:extLst>
      <p:ext uri="{BB962C8B-B14F-4D97-AF65-F5344CB8AC3E}">
        <p14:creationId xmlns:p14="http://schemas.microsoft.com/office/powerpoint/2010/main" xmlns="" val="2645471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7</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3" name="Picture 2" descr="A group of people in a room&#10;&#10;Description automatically generated">
            <a:extLst>
              <a:ext uri="{FF2B5EF4-FFF2-40B4-BE49-F238E27FC236}">
                <a16:creationId xmlns:a16="http://schemas.microsoft.com/office/drawing/2014/main" xmlns="" id="{C9663DF7-C06B-411F-80EA-58D49AE93250}"/>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179512" y="1052261"/>
            <a:ext cx="4860032" cy="2702773"/>
          </a:xfrm>
          <a:prstGeom prst="rect">
            <a:avLst/>
          </a:prstGeom>
        </p:spPr>
      </p:pic>
      <p:pic>
        <p:nvPicPr>
          <p:cNvPr id="9" name="Picture 8" descr="A group of people sitting at a table in a room&#10;&#10;Description automatically generated">
            <a:extLst>
              <a:ext uri="{FF2B5EF4-FFF2-40B4-BE49-F238E27FC236}">
                <a16:creationId xmlns:a16="http://schemas.microsoft.com/office/drawing/2014/main" xmlns="" id="{FDE7D1C3-89E1-45C7-97BD-019946EF65F1}"/>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932040" y="1700808"/>
            <a:ext cx="4095309" cy="3071482"/>
          </a:xfrm>
          <a:prstGeom prst="rect">
            <a:avLst/>
          </a:prstGeom>
        </p:spPr>
      </p:pic>
      <p:pic>
        <p:nvPicPr>
          <p:cNvPr id="12" name="Picture 11" descr="A group of people in a room&#10;&#10;Description automatically generated">
            <a:extLst>
              <a:ext uri="{FF2B5EF4-FFF2-40B4-BE49-F238E27FC236}">
                <a16:creationId xmlns:a16="http://schemas.microsoft.com/office/drawing/2014/main" xmlns="" id="{5895614C-241E-426F-94BB-0C1BF63C185A}"/>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471986" y="3755034"/>
            <a:ext cx="4755476" cy="2906769"/>
          </a:xfrm>
          <a:prstGeom prst="rect">
            <a:avLst/>
          </a:prstGeom>
        </p:spPr>
      </p:pic>
    </p:spTree>
    <p:extLst>
      <p:ext uri="{BB962C8B-B14F-4D97-AF65-F5344CB8AC3E}">
        <p14:creationId xmlns:p14="http://schemas.microsoft.com/office/powerpoint/2010/main" xmlns="" val="73907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7</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4" name="Picture 3" descr="A group of people sitting at a table&#10;&#10;Description automatically generated">
            <a:extLst>
              <a:ext uri="{FF2B5EF4-FFF2-40B4-BE49-F238E27FC236}">
                <a16:creationId xmlns:a16="http://schemas.microsoft.com/office/drawing/2014/main" xmlns="" id="{53537A26-4E12-43A6-94EA-AA10AD8B4AA7}"/>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407852" y="1193791"/>
            <a:ext cx="3131840" cy="2348880"/>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xmlns="" id="{F542BF0C-43FE-4134-A6CE-2CE153AC2176}"/>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263976" y="963488"/>
            <a:ext cx="3631332" cy="4841776"/>
          </a:xfrm>
          <a:prstGeom prst="rect">
            <a:avLst/>
          </a:prstGeom>
        </p:spPr>
      </p:pic>
      <p:pic>
        <p:nvPicPr>
          <p:cNvPr id="11" name="Picture 10" descr="A group of people in a room&#10;&#10;Description automatically generated">
            <a:extLst>
              <a:ext uri="{FF2B5EF4-FFF2-40B4-BE49-F238E27FC236}">
                <a16:creationId xmlns:a16="http://schemas.microsoft.com/office/drawing/2014/main" xmlns="" id="{D1C30B08-DE54-4819-9816-E520C66FA9DF}"/>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75952" y="3542547"/>
            <a:ext cx="4788024" cy="3192016"/>
          </a:xfrm>
          <a:prstGeom prst="rect">
            <a:avLst/>
          </a:prstGeom>
        </p:spPr>
      </p:pic>
    </p:spTree>
    <p:extLst>
      <p:ext uri="{BB962C8B-B14F-4D97-AF65-F5344CB8AC3E}">
        <p14:creationId xmlns:p14="http://schemas.microsoft.com/office/powerpoint/2010/main" xmlns="" val="391275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ACTIVITĂŢI PE TEMA ÎNTÂLNIRII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a:p>
            <a:pPr algn="ctr"/>
            <a:r>
              <a:rPr lang="en-US" sz="2400" b="1" dirty="0">
                <a:solidFill>
                  <a:srgbClr val="0070C0"/>
                </a:solidFill>
                <a:latin typeface="Bookman Old Style" pitchFamily="18" charset="0"/>
              </a:rPr>
              <a:t>1</a:t>
            </a:r>
            <a:r>
              <a:rPr lang="ro-RO" sz="2400" b="1" dirty="0">
                <a:solidFill>
                  <a:srgbClr val="0070C0"/>
                </a:solidFill>
                <a:latin typeface="Bookman Old Style" pitchFamily="18" charset="0"/>
              </a:rPr>
              <a:t>7</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MAI</a:t>
            </a:r>
            <a:r>
              <a:rPr lang="en-US" sz="2400" b="1" dirty="0">
                <a:solidFill>
                  <a:srgbClr val="0070C0"/>
                </a:solidFill>
                <a:latin typeface="Bookman Old Style" pitchFamily="18" charset="0"/>
              </a:rPr>
              <a:t> 201</a:t>
            </a:r>
            <a:r>
              <a:rPr lang="ro-RO" sz="2400" b="1" dirty="0">
                <a:solidFill>
                  <a:srgbClr val="0070C0"/>
                </a:solidFill>
                <a:latin typeface="Bookman Old Style" pitchFamily="18" charset="0"/>
              </a:rPr>
              <a:t>9</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IAŞI</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3" name="Picture 2" descr="A group of people walking down the street&#10;&#10;Description automatically generated">
            <a:extLst>
              <a:ext uri="{FF2B5EF4-FFF2-40B4-BE49-F238E27FC236}">
                <a16:creationId xmlns:a16="http://schemas.microsoft.com/office/drawing/2014/main" xmlns="" id="{91E6B5F0-216B-4F3E-A7F6-CDE962E60248}"/>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79512" y="980728"/>
            <a:ext cx="4392488" cy="3294366"/>
          </a:xfrm>
          <a:prstGeom prst="rect">
            <a:avLst/>
          </a:prstGeom>
        </p:spPr>
      </p:pic>
      <p:pic>
        <p:nvPicPr>
          <p:cNvPr id="9" name="Picture 8" descr="A group of people walking on a road&#10;&#10;Description automatically generated">
            <a:extLst>
              <a:ext uri="{FF2B5EF4-FFF2-40B4-BE49-F238E27FC236}">
                <a16:creationId xmlns:a16="http://schemas.microsoft.com/office/drawing/2014/main" xmlns="" id="{5DF257FA-4866-44F1-B56B-471C73B860F5}"/>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751512" y="1934834"/>
            <a:ext cx="4392488" cy="3294366"/>
          </a:xfrm>
          <a:prstGeom prst="rect">
            <a:avLst/>
          </a:prstGeom>
        </p:spPr>
      </p:pic>
      <p:pic>
        <p:nvPicPr>
          <p:cNvPr id="12" name="Picture 11" descr="A group of people walking on a road&#10;&#10;Description automatically generated">
            <a:extLst>
              <a:ext uri="{FF2B5EF4-FFF2-40B4-BE49-F238E27FC236}">
                <a16:creationId xmlns:a16="http://schemas.microsoft.com/office/drawing/2014/main" xmlns="" id="{995907DD-1749-4763-97B7-0EDB4740FC6A}"/>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79512" y="3912308"/>
            <a:ext cx="5184576" cy="2822255"/>
          </a:xfrm>
          <a:prstGeom prst="rect">
            <a:avLst/>
          </a:prstGeom>
        </p:spPr>
      </p:pic>
      <p:pic>
        <p:nvPicPr>
          <p:cNvPr id="14" name="Picture 13" descr="A close up of a logo&#10;&#10;Description automatically generated">
            <a:extLst>
              <a:ext uri="{FF2B5EF4-FFF2-40B4-BE49-F238E27FC236}">
                <a16:creationId xmlns:a16="http://schemas.microsoft.com/office/drawing/2014/main" xmlns="" id="{5AD5B808-D6FE-47AD-87C3-8B2B2C30B61F}"/>
              </a:ext>
            </a:extLst>
          </p:cNvPr>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6400306" y="653714"/>
            <a:ext cx="2743694" cy="1263118"/>
          </a:xfrm>
          <a:prstGeom prst="rect">
            <a:avLst/>
          </a:prstGeom>
        </p:spPr>
      </p:pic>
    </p:spTree>
    <p:extLst>
      <p:ext uri="{BB962C8B-B14F-4D97-AF65-F5344CB8AC3E}">
        <p14:creationId xmlns:p14="http://schemas.microsoft.com/office/powerpoint/2010/main" xmlns="" val="55421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23437"/>
            <a:ext cx="7632848" cy="461665"/>
          </a:xfrm>
          <a:prstGeom prst="rect">
            <a:avLst/>
          </a:prstGeom>
          <a:noFill/>
        </p:spPr>
        <p:txBody>
          <a:bodyPr wrap="square" rtlCol="0">
            <a:spAutoFit/>
          </a:bodyPr>
          <a:lstStyle/>
          <a:p>
            <a:pPr algn="ctr"/>
            <a:r>
              <a:rPr lang="ro-RO" sz="2400" b="1" dirty="0">
                <a:solidFill>
                  <a:srgbClr val="0070C0"/>
                </a:solidFill>
                <a:latin typeface="Bookman Old Style" pitchFamily="18" charset="0"/>
              </a:rPr>
              <a:t>CE URMEAZĂ?</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endParaRPr lang="ro-RO" b="1" dirty="0">
              <a:solidFill>
                <a:srgbClr val="002060"/>
              </a:solidFill>
            </a:endParaRPr>
          </a:p>
        </p:txBody>
      </p:sp>
      <p:pic>
        <p:nvPicPr>
          <p:cNvPr id="7" name="Picture 6">
            <a:extLst>
              <a:ext uri="{FF2B5EF4-FFF2-40B4-BE49-F238E27FC236}">
                <a16:creationId xmlns:a16="http://schemas.microsoft.com/office/drawing/2014/main" xmlns="" id="{97B6641D-C368-46DF-9E62-5E52EFC05D40}"/>
              </a:ext>
            </a:extLst>
          </p:cNvPr>
          <p:cNvPicPr>
            <a:picLocks noChangeAspect="1"/>
          </p:cNvPicPr>
          <p:nvPr/>
        </p:nvPicPr>
        <p:blipFill>
          <a:blip r:embed="rId2"/>
          <a:stretch>
            <a:fillRect/>
          </a:stretch>
        </p:blipFill>
        <p:spPr>
          <a:xfrm>
            <a:off x="242300" y="620688"/>
            <a:ext cx="8807866" cy="6202339"/>
          </a:xfrm>
          <a:prstGeom prst="rect">
            <a:avLst/>
          </a:prstGeom>
        </p:spPr>
      </p:pic>
    </p:spTree>
    <p:extLst>
      <p:ext uri="{BB962C8B-B14F-4D97-AF65-F5344CB8AC3E}">
        <p14:creationId xmlns:p14="http://schemas.microsoft.com/office/powerpoint/2010/main" xmlns="" val="71963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C94A7-699A-414C-ADFF-F104B924B282}"/>
              </a:ext>
            </a:extLst>
          </p:cNvPr>
          <p:cNvSpPr>
            <a:spLocks noGrp="1"/>
          </p:cNvSpPr>
          <p:nvPr>
            <p:ph type="title"/>
          </p:nvPr>
        </p:nvSpPr>
        <p:spPr>
          <a:xfrm>
            <a:off x="395536" y="2077200"/>
            <a:ext cx="8388424" cy="1143000"/>
          </a:xfrm>
        </p:spPr>
        <p:txBody>
          <a:bodyPr>
            <a:normAutofit fontScale="90000"/>
          </a:bodyPr>
          <a:lstStyle/>
          <a:p>
            <a:pPr algn="ctr"/>
            <a:r>
              <a:rPr lang="ro-RO" b="1" dirty="0">
                <a:solidFill>
                  <a:srgbClr val="C00000"/>
                </a:solidFill>
                <a:latin typeface="Bookman Old Style" panose="02050604050505020204" pitchFamily="18" charset="0"/>
              </a:rPr>
              <a:t>Vă mulţumesc pentru </a:t>
            </a:r>
            <a:r>
              <a:rPr lang="ro-RO" b="1" dirty="0" err="1">
                <a:solidFill>
                  <a:srgbClr val="C00000"/>
                </a:solidFill>
                <a:latin typeface="Bookman Old Style" panose="02050604050505020204" pitchFamily="18" charset="0"/>
              </a:rPr>
              <a:t>atenţie</a:t>
            </a:r>
            <a:r>
              <a:rPr lang="ro-RO" b="1" dirty="0">
                <a:solidFill>
                  <a:srgbClr val="C00000"/>
                </a:solidFill>
                <a:latin typeface="Bookman Old Style" panose="02050604050505020204" pitchFamily="18" charset="0"/>
              </a:rPr>
              <a:t>!</a:t>
            </a:r>
          </a:p>
        </p:txBody>
      </p:sp>
    </p:spTree>
    <p:extLst>
      <p:ext uri="{BB962C8B-B14F-4D97-AF65-F5344CB8AC3E}">
        <p14:creationId xmlns:p14="http://schemas.microsoft.com/office/powerpoint/2010/main" xmlns="" val="157626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691680" y="332656"/>
            <a:ext cx="6552728" cy="707886"/>
          </a:xfrm>
          <a:prstGeom prst="rect">
            <a:avLst/>
          </a:prstGeom>
          <a:noFill/>
        </p:spPr>
        <p:txBody>
          <a:bodyPr wrap="square" rtlCol="0">
            <a:spAutoFit/>
          </a:bodyPr>
          <a:lstStyle/>
          <a:p>
            <a:pPr algn="ctr"/>
            <a:r>
              <a:rPr lang="en-US" sz="4000" b="1" dirty="0">
                <a:solidFill>
                  <a:srgbClr val="002060"/>
                </a:solidFill>
                <a:latin typeface="Bookman Old Style" panose="02050604050505020204" pitchFamily="18" charset="0"/>
              </a:rPr>
              <a:t>OBIECTIVE URMĂRITE</a:t>
            </a:r>
            <a:endParaRPr lang="en-US" sz="4000" dirty="0">
              <a:solidFill>
                <a:srgbClr val="002060"/>
              </a:solidFill>
              <a:latin typeface="Bookman Old Style" panose="02050604050505020204" pitchFamily="18" charset="0"/>
            </a:endParaRPr>
          </a:p>
        </p:txBody>
      </p:sp>
      <p:grpSp>
        <p:nvGrpSpPr>
          <p:cNvPr id="13" name="Group 12"/>
          <p:cNvGrpSpPr/>
          <p:nvPr/>
        </p:nvGrpSpPr>
        <p:grpSpPr>
          <a:xfrm>
            <a:off x="467544" y="764704"/>
            <a:ext cx="2346980" cy="2997130"/>
            <a:chOff x="762000" y="1337655"/>
            <a:chExt cx="2057400" cy="2708434"/>
          </a:xfrm>
        </p:grpSpPr>
        <p:sp>
          <p:nvSpPr>
            <p:cNvPr id="14" name="Oval 13"/>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Box 14"/>
            <p:cNvSpPr txBox="1"/>
            <p:nvPr/>
          </p:nvSpPr>
          <p:spPr>
            <a:xfrm>
              <a:off x="1164783" y="1337655"/>
              <a:ext cx="1219200" cy="2708434"/>
            </a:xfrm>
            <a:prstGeom prst="rect">
              <a:avLst/>
            </a:prstGeom>
            <a:noFill/>
          </p:spPr>
          <p:txBody>
            <a:bodyPr wrap="square" rtlCol="0">
              <a:spAutoFit/>
            </a:bodyPr>
            <a:lstStyle/>
            <a:p>
              <a:r>
                <a:rPr lang="en-US" sz="17000" b="1" dirty="0">
                  <a:solidFill>
                    <a:srgbClr val="F26200">
                      <a:alpha val="40000"/>
                    </a:srgbClr>
                  </a:solidFill>
                  <a:latin typeface="+mj-lt"/>
                  <a:cs typeface="Arial" pitchFamily="34" charset="0"/>
                </a:rPr>
                <a:t>1</a:t>
              </a:r>
            </a:p>
          </p:txBody>
        </p:sp>
        <p:sp>
          <p:nvSpPr>
            <p:cNvPr id="16" name="TextBox 15"/>
            <p:cNvSpPr txBox="1"/>
            <p:nvPr/>
          </p:nvSpPr>
          <p:spPr>
            <a:xfrm>
              <a:off x="969902" y="2039656"/>
              <a:ext cx="1708144" cy="1790352"/>
            </a:xfrm>
            <a:prstGeom prst="rect">
              <a:avLst/>
            </a:prstGeom>
            <a:noFill/>
          </p:spPr>
          <p:txBody>
            <a:bodyPr wrap="square" rtlCol="0">
              <a:noAutofit/>
            </a:bodyPr>
            <a:lstStyle/>
            <a:p>
              <a:pPr algn="ctr"/>
              <a:r>
                <a:rPr lang="en-GB" b="1" dirty="0">
                  <a:latin typeface="Book Antiqua" panose="02040602050305030304" pitchFamily="18" charset="0"/>
                </a:rPr>
                <a:t>C</a:t>
              </a:r>
              <a:r>
                <a:rPr lang="ro-RO" b="1" dirty="0" err="1">
                  <a:latin typeface="Book Antiqua" panose="02040602050305030304" pitchFamily="18" charset="0"/>
                </a:rPr>
                <a:t>reşterea</a:t>
              </a:r>
              <a:r>
                <a:rPr lang="ro-RO" b="1" dirty="0">
                  <a:latin typeface="Book Antiqua" panose="02040602050305030304" pitchFamily="18" charset="0"/>
                </a:rPr>
                <a:t> nivelului de </a:t>
              </a:r>
              <a:r>
                <a:rPr lang="ro-RO" b="1" dirty="0" err="1">
                  <a:latin typeface="Book Antiqua" panose="02040602050305030304" pitchFamily="18" charset="0"/>
                </a:rPr>
                <a:t>conştientizare</a:t>
              </a:r>
              <a:r>
                <a:rPr lang="ro-RO" b="1" dirty="0">
                  <a:latin typeface="Book Antiqua" panose="02040602050305030304" pitchFamily="18" charset="0"/>
                </a:rPr>
                <a:t> </a:t>
              </a:r>
              <a:r>
                <a:rPr lang="en-GB" b="1" dirty="0" err="1">
                  <a:latin typeface="Book Antiqua" panose="02040602050305030304" pitchFamily="18" charset="0"/>
                </a:rPr>
                <a:t>privind</a:t>
              </a:r>
              <a:r>
                <a:rPr lang="en-GB" b="1" dirty="0">
                  <a:latin typeface="Book Antiqua" panose="02040602050305030304" pitchFamily="18" charset="0"/>
                </a:rPr>
                <a:t> </a:t>
              </a:r>
              <a:r>
                <a:rPr lang="ro-RO" b="1" dirty="0">
                  <a:latin typeface="Book Antiqua" panose="02040602050305030304" pitchFamily="18" charset="0"/>
                </a:rPr>
                <a:t>pericol</a:t>
              </a:r>
              <a:r>
                <a:rPr lang="en-GB" b="1" dirty="0">
                  <a:latin typeface="Book Antiqua" panose="02040602050305030304" pitchFamily="18" charset="0"/>
                </a:rPr>
                <a:t>ul</a:t>
              </a:r>
              <a:r>
                <a:rPr lang="ro-RO" b="1" dirty="0">
                  <a:latin typeface="Book Antiqua" panose="02040602050305030304" pitchFamily="18" charset="0"/>
                </a:rPr>
                <a:t> </a:t>
              </a:r>
              <a:r>
                <a:rPr lang="ro-RO" b="1" dirty="0" err="1">
                  <a:latin typeface="Book Antiqua" panose="02040602050305030304" pitchFamily="18" charset="0"/>
                </a:rPr>
                <a:t>adicţiei</a:t>
              </a:r>
              <a:r>
                <a:rPr lang="ro-RO" b="1" dirty="0">
                  <a:latin typeface="Book Antiqua" panose="02040602050305030304" pitchFamily="18" charset="0"/>
                </a:rPr>
                <a:t> de tehnologi</a:t>
              </a:r>
              <a:r>
                <a:rPr lang="en-GB" b="1" dirty="0">
                  <a:latin typeface="Book Antiqua" panose="02040602050305030304" pitchFamily="18" charset="0"/>
                </a:rPr>
                <a:t>e</a:t>
              </a:r>
              <a:endParaRPr lang="en-US" b="1" dirty="0">
                <a:latin typeface="Book Antiqua" panose="02040602050305030304" pitchFamily="18" charset="0"/>
              </a:endParaRPr>
            </a:p>
          </p:txBody>
        </p:sp>
      </p:grpSp>
      <p:grpSp>
        <p:nvGrpSpPr>
          <p:cNvPr id="17" name="Group 16"/>
          <p:cNvGrpSpPr/>
          <p:nvPr/>
        </p:nvGrpSpPr>
        <p:grpSpPr>
          <a:xfrm>
            <a:off x="3491880" y="1052736"/>
            <a:ext cx="2340104" cy="2997130"/>
            <a:chOff x="3543300" y="1591943"/>
            <a:chExt cx="2057400" cy="2708434"/>
          </a:xfrm>
        </p:grpSpPr>
        <p:sp>
          <p:nvSpPr>
            <p:cNvPr id="18" name="Oval 17"/>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TextBox 18"/>
            <p:cNvSpPr txBox="1"/>
            <p:nvPr/>
          </p:nvSpPr>
          <p:spPr>
            <a:xfrm>
              <a:off x="3933968" y="1591943"/>
              <a:ext cx="1219200" cy="2708434"/>
            </a:xfrm>
            <a:prstGeom prst="rect">
              <a:avLst/>
            </a:prstGeom>
            <a:noFill/>
          </p:spPr>
          <p:txBody>
            <a:bodyPr wrap="square" rtlCol="0">
              <a:spAutoFit/>
            </a:bodyPr>
            <a:lstStyle/>
            <a:p>
              <a:r>
                <a:rPr lang="en-US" sz="17000" b="1" dirty="0">
                  <a:solidFill>
                    <a:srgbClr val="2A7A9E">
                      <a:alpha val="40000"/>
                    </a:srgbClr>
                  </a:solidFill>
                  <a:latin typeface="+mj-lt"/>
                  <a:cs typeface="Arial" pitchFamily="34" charset="0"/>
                </a:rPr>
                <a:t>2</a:t>
              </a:r>
            </a:p>
          </p:txBody>
        </p:sp>
        <p:sp>
          <p:nvSpPr>
            <p:cNvPr id="20" name="TextBox 19"/>
            <p:cNvSpPr txBox="1"/>
            <p:nvPr/>
          </p:nvSpPr>
          <p:spPr>
            <a:xfrm>
              <a:off x="3601872" y="2055744"/>
              <a:ext cx="1931160" cy="1440160"/>
            </a:xfrm>
            <a:prstGeom prst="rect">
              <a:avLst/>
            </a:prstGeom>
            <a:noFill/>
          </p:spPr>
          <p:txBody>
            <a:bodyPr wrap="square" rtlCol="0">
              <a:noAutofit/>
            </a:bodyPr>
            <a:lstStyle/>
            <a:p>
              <a:pPr algn="ctr"/>
              <a:r>
                <a:rPr lang="ro-RO" b="1" dirty="0">
                  <a:latin typeface="Book Antiqua" panose="02040602050305030304" pitchFamily="18" charset="0"/>
                </a:rPr>
                <a:t>Oferirea de mijloace şi instrumente pentru identificarea </a:t>
              </a:r>
              <a:r>
                <a:rPr lang="ro-RO" b="1" dirty="0" err="1">
                  <a:latin typeface="Book Antiqua" panose="02040602050305030304" pitchFamily="18" charset="0"/>
                </a:rPr>
                <a:t>adicţiei</a:t>
              </a:r>
              <a:r>
                <a:rPr lang="ro-RO" b="1" dirty="0">
                  <a:latin typeface="Book Antiqua" panose="02040602050305030304" pitchFamily="18" charset="0"/>
                </a:rPr>
                <a:t> de tehnologie</a:t>
              </a:r>
              <a:endParaRPr lang="en-US" b="1" dirty="0">
                <a:latin typeface="Book Antiqua" panose="02040602050305030304" pitchFamily="18" charset="0"/>
              </a:endParaRPr>
            </a:p>
          </p:txBody>
        </p:sp>
      </p:grpSp>
      <p:grpSp>
        <p:nvGrpSpPr>
          <p:cNvPr id="21" name="Group 20"/>
          <p:cNvGrpSpPr/>
          <p:nvPr/>
        </p:nvGrpSpPr>
        <p:grpSpPr>
          <a:xfrm>
            <a:off x="6228183" y="1052736"/>
            <a:ext cx="2423534" cy="2997130"/>
            <a:chOff x="6324600" y="1587511"/>
            <a:chExt cx="2057400" cy="2708434"/>
          </a:xfrm>
        </p:grpSpPr>
        <p:sp>
          <p:nvSpPr>
            <p:cNvPr id="22" name="Oval 21"/>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TextBox 22"/>
            <p:cNvSpPr txBox="1"/>
            <p:nvPr/>
          </p:nvSpPr>
          <p:spPr>
            <a:xfrm>
              <a:off x="6721604" y="1587511"/>
              <a:ext cx="1219200" cy="2708434"/>
            </a:xfrm>
            <a:prstGeom prst="rect">
              <a:avLst/>
            </a:prstGeom>
            <a:noFill/>
          </p:spPr>
          <p:txBody>
            <a:bodyPr wrap="square" rtlCol="0">
              <a:spAutoFit/>
            </a:bodyPr>
            <a:lstStyle/>
            <a:p>
              <a:r>
                <a:rPr lang="en-US" sz="17000" b="1" dirty="0">
                  <a:solidFill>
                    <a:srgbClr val="65B131">
                      <a:alpha val="64000"/>
                    </a:srgbClr>
                  </a:solidFill>
                  <a:latin typeface="+mj-lt"/>
                  <a:cs typeface="Arial" pitchFamily="34" charset="0"/>
                </a:rPr>
                <a:t>3</a:t>
              </a:r>
            </a:p>
          </p:txBody>
        </p:sp>
        <p:sp>
          <p:nvSpPr>
            <p:cNvPr id="24" name="TextBox 23"/>
            <p:cNvSpPr txBox="1"/>
            <p:nvPr/>
          </p:nvSpPr>
          <p:spPr>
            <a:xfrm>
              <a:off x="6438536" y="2261632"/>
              <a:ext cx="1902406" cy="1842620"/>
            </a:xfrm>
            <a:prstGeom prst="rect">
              <a:avLst/>
            </a:prstGeom>
            <a:noFill/>
          </p:spPr>
          <p:txBody>
            <a:bodyPr wrap="square" rtlCol="0">
              <a:noAutofit/>
            </a:bodyPr>
            <a:lstStyle/>
            <a:p>
              <a:pPr algn="ctr"/>
              <a:r>
                <a:rPr lang="ro-RO" b="1" dirty="0">
                  <a:solidFill>
                    <a:prstClr val="black"/>
                  </a:solidFill>
                  <a:latin typeface="Book Antiqua" panose="02040602050305030304" pitchFamily="18" charset="0"/>
                </a:rPr>
                <a:t>Conturarea celor mai adecvate strategii pentru a sprijini digitalizarea</a:t>
              </a:r>
              <a:r>
                <a:rPr lang="ro-RO" b="1" dirty="0">
                  <a:latin typeface="Book Antiqua" panose="02040602050305030304" pitchFamily="18" charset="0"/>
                </a:rPr>
                <a:t> </a:t>
              </a:r>
              <a:r>
                <a:rPr lang="en-GB" b="1" dirty="0" err="1">
                  <a:latin typeface="Book Antiqua" panose="02040602050305030304" pitchFamily="18" charset="0"/>
                </a:rPr>
                <a:t>echilibrat</a:t>
              </a:r>
              <a:r>
                <a:rPr lang="ro-RO" b="1" dirty="0">
                  <a:latin typeface="Book Antiqua" panose="02040602050305030304" pitchFamily="18" charset="0"/>
                </a:rPr>
                <a:t>ă</a:t>
              </a:r>
              <a:endParaRPr lang="en-US" b="1" dirty="0">
                <a:latin typeface="Book Antiqua" panose="02040602050305030304" pitchFamily="18" charset="0"/>
              </a:endParaRPr>
            </a:p>
          </p:txBody>
        </p:sp>
        <p:sp>
          <p:nvSpPr>
            <p:cNvPr id="25" name="Oval 24"/>
            <p:cNvSpPr/>
            <p:nvPr/>
          </p:nvSpPr>
          <p:spPr>
            <a:xfrm>
              <a:off x="6452752" y="1987494"/>
              <a:ext cx="1583472" cy="1387892"/>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7" name="Rectangle 26">
            <a:extLst>
              <a:ext uri="{FF2B5EF4-FFF2-40B4-BE49-F238E27FC236}">
                <a16:creationId xmlns:a16="http://schemas.microsoft.com/office/drawing/2014/main" xmlns="" id="{2976E0B4-EADE-431F-A3DC-F1E4EB8C0550}"/>
              </a:ext>
            </a:extLst>
          </p:cNvPr>
          <p:cNvSpPr/>
          <p:nvPr/>
        </p:nvSpPr>
        <p:spPr>
          <a:xfrm>
            <a:off x="539552" y="4077072"/>
            <a:ext cx="3456384" cy="923330"/>
          </a:xfrm>
          <a:prstGeom prst="rect">
            <a:avLst/>
          </a:prstGeom>
        </p:spPr>
        <p:txBody>
          <a:bodyPr wrap="square">
            <a:spAutoFit/>
          </a:bodyPr>
          <a:lstStyle/>
          <a:p>
            <a:pPr lvl="0" algn="ctr">
              <a:spcBef>
                <a:spcPct val="0"/>
              </a:spcBef>
              <a:defRPr/>
            </a:pPr>
            <a:r>
              <a:rPr lang="ro-RO" sz="3000" b="1" cap="small" dirty="0">
                <a:solidFill>
                  <a:srgbClr val="002060"/>
                </a:solidFill>
                <a:latin typeface="Britannic Bold" panose="020B0903060703020204" pitchFamily="34" charset="0"/>
              </a:rPr>
              <a:t>Buget aprobat:</a:t>
            </a:r>
            <a:endParaRPr lang="en-US" sz="3000" b="1" cap="small" dirty="0">
              <a:solidFill>
                <a:srgbClr val="002060"/>
              </a:solidFill>
              <a:latin typeface="Britannic Bold" panose="020B0903060703020204" pitchFamily="34" charset="0"/>
            </a:endParaRPr>
          </a:p>
          <a:p>
            <a:pPr lvl="0" algn="ctr">
              <a:spcBef>
                <a:spcPct val="0"/>
              </a:spcBef>
              <a:defRPr/>
            </a:pPr>
            <a:r>
              <a:rPr lang="ro-RO" sz="2400" b="1" dirty="0">
                <a:solidFill>
                  <a:srgbClr val="002060"/>
                </a:solidFill>
                <a:latin typeface="Britannic Bold" panose="020B0903060703020204" pitchFamily="34" charset="0"/>
                <a:ea typeface="Lato Black" panose="020F0502020204030203" pitchFamily="34" charset="0"/>
                <a:cs typeface="Lato Black" panose="020F0502020204030203" pitchFamily="34" charset="0"/>
              </a:rPr>
              <a:t>27</a:t>
            </a:r>
            <a:r>
              <a:rPr lang="en-US" sz="2400" b="1" dirty="0">
                <a:solidFill>
                  <a:srgbClr val="002060"/>
                </a:solidFill>
                <a:latin typeface="Britannic Bold" panose="020B0903060703020204" pitchFamily="34" charset="0"/>
                <a:ea typeface="Lato Black" panose="020F0502020204030203" pitchFamily="34" charset="0"/>
                <a:cs typeface="Lato Black" panose="020F0502020204030203" pitchFamily="34" charset="0"/>
              </a:rPr>
              <a:t>.</a:t>
            </a:r>
            <a:r>
              <a:rPr lang="ro-RO" sz="2400" b="1" dirty="0">
                <a:solidFill>
                  <a:srgbClr val="002060"/>
                </a:solidFill>
                <a:latin typeface="Britannic Bold" panose="020B0903060703020204" pitchFamily="34" charset="0"/>
                <a:ea typeface="Lato Black" panose="020F0502020204030203" pitchFamily="34" charset="0"/>
                <a:cs typeface="Lato Black" panose="020F0502020204030203" pitchFamily="34" charset="0"/>
              </a:rPr>
              <a:t>288 euro</a:t>
            </a:r>
            <a:endParaRPr lang="en-GB" sz="2400" b="1" cap="small" dirty="0">
              <a:solidFill>
                <a:srgbClr val="002060"/>
              </a:solidFill>
              <a:latin typeface="Britannic Bold" panose="020B0903060703020204" pitchFamily="34" charset="0"/>
            </a:endParaRPr>
          </a:p>
        </p:txBody>
      </p:sp>
      <p:sp>
        <p:nvSpPr>
          <p:cNvPr id="28" name="TextBox 27"/>
          <p:cNvSpPr txBox="1"/>
          <p:nvPr/>
        </p:nvSpPr>
        <p:spPr>
          <a:xfrm>
            <a:off x="4572000" y="4077072"/>
            <a:ext cx="4464496" cy="892552"/>
          </a:xfrm>
          <a:prstGeom prst="rect">
            <a:avLst/>
          </a:prstGeom>
          <a:noFill/>
        </p:spPr>
        <p:txBody>
          <a:bodyPr wrap="square" rtlCol="0">
            <a:spAutoFit/>
          </a:bodyPr>
          <a:lstStyle/>
          <a:p>
            <a:pPr algn="ctr"/>
            <a:r>
              <a:rPr lang="ro-RO" sz="2800" b="1" cap="small" dirty="0">
                <a:solidFill>
                  <a:srgbClr val="002060"/>
                </a:solidFill>
                <a:latin typeface="Britannic Bold" panose="020B0903060703020204" pitchFamily="34" charset="0"/>
              </a:rPr>
              <a:t>Perioada de derulare</a:t>
            </a:r>
            <a:r>
              <a:rPr lang="en-US" sz="2800" b="1" cap="small" dirty="0">
                <a:solidFill>
                  <a:srgbClr val="002060"/>
                </a:solidFill>
                <a:latin typeface="Britannic Bold" panose="020B0903060703020204" pitchFamily="34" charset="0"/>
              </a:rPr>
              <a:t>:</a:t>
            </a:r>
          </a:p>
          <a:p>
            <a:pPr algn="ctr"/>
            <a:r>
              <a:rPr lang="ro-RO" sz="2400" b="1" dirty="0">
                <a:solidFill>
                  <a:srgbClr val="002060"/>
                </a:solidFill>
                <a:latin typeface="Britannic Bold" panose="020B0903060703020204" pitchFamily="34" charset="0"/>
              </a:rPr>
              <a:t>1.09.2018 – 31.09.2020</a:t>
            </a:r>
            <a:endParaRPr lang="en-US" sz="2400" dirty="0">
              <a:solidFill>
                <a:srgbClr val="002060"/>
              </a:solidFill>
              <a:latin typeface="Britannic Bold" panose="020B0903060703020204" pitchFamily="34" charset="0"/>
            </a:endParaRPr>
          </a:p>
        </p:txBody>
      </p:sp>
      <p:sp>
        <p:nvSpPr>
          <p:cNvPr id="26" name="TextBox 25">
            <a:extLst>
              <a:ext uri="{FF2B5EF4-FFF2-40B4-BE49-F238E27FC236}">
                <a16:creationId xmlns:a16="http://schemas.microsoft.com/office/drawing/2014/main" xmlns="" id="{99014B74-78A8-41CB-96A2-57EE67F7DE0D}"/>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xmlns="" id="{7CE68D60-43EE-466B-9385-2E77F1D2DFA4}"/>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1331640" y="116632"/>
            <a:ext cx="6552728" cy="6168286"/>
          </a:xfrm>
          <a:prstGeom prst="rect">
            <a:avLst/>
          </a:prstGeom>
        </p:spPr>
      </p:pic>
    </p:spTree>
    <p:extLst>
      <p:ext uri="{BB962C8B-B14F-4D97-AF65-F5344CB8AC3E}">
        <p14:creationId xmlns:p14="http://schemas.microsoft.com/office/powerpoint/2010/main" xmlns="" val="233656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5823AE97-F73C-467B-BE18-E3EC7C8A7F52}"/>
              </a:ext>
            </a:extLst>
          </p:cNvPr>
          <p:cNvGraphicFramePr/>
          <p:nvPr>
            <p:extLst>
              <p:ext uri="{D42A27DB-BD31-4B8C-83A1-F6EECF244321}">
                <p14:modId xmlns:p14="http://schemas.microsoft.com/office/powerpoint/2010/main" xmlns="" val="3367438432"/>
              </p:ext>
            </p:extLst>
          </p:nvPr>
        </p:nvGraphicFramePr>
        <p:xfrm>
          <a:off x="323528" y="116632"/>
          <a:ext cx="8496944"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8FC0AF23-7D22-4AC5-8CDD-536DAF6D0AD9}"/>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xmlns="" val="33474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779912" y="4941407"/>
            <a:ext cx="5364088" cy="369332"/>
          </a:xfrm>
          <a:prstGeom prst="rect">
            <a:avLst/>
          </a:prstGeom>
          <a:noFill/>
        </p:spPr>
        <p:txBody>
          <a:bodyPr wrap="square" rtlCol="0">
            <a:spAutoFit/>
          </a:bodyPr>
          <a:lstStyle/>
          <a:p>
            <a:r>
              <a:rPr lang="en-US" b="1" dirty="0">
                <a:solidFill>
                  <a:srgbClr val="002060"/>
                </a:solidFill>
                <a:latin typeface="Bookman Old Style" pitchFamily="18" charset="0"/>
              </a:rPr>
              <a:t>https://sites.google.com/view/erasmustaa</a:t>
            </a:r>
          </a:p>
        </p:txBody>
      </p:sp>
      <p:sp>
        <p:nvSpPr>
          <p:cNvPr id="6" name="TextBox 5"/>
          <p:cNvSpPr txBox="1"/>
          <p:nvPr/>
        </p:nvSpPr>
        <p:spPr>
          <a:xfrm>
            <a:off x="4647067" y="4099110"/>
            <a:ext cx="4245413" cy="646331"/>
          </a:xfrm>
          <a:prstGeom prst="rect">
            <a:avLst/>
          </a:prstGeom>
          <a:noFill/>
        </p:spPr>
        <p:txBody>
          <a:bodyPr wrap="square" rtlCol="0">
            <a:spAutoFit/>
          </a:bodyPr>
          <a:lstStyle/>
          <a:p>
            <a:r>
              <a:rPr lang="en-US" b="1" dirty="0">
                <a:solidFill>
                  <a:srgbClr val="002060"/>
                </a:solidFill>
                <a:latin typeface="Bookman Old Style" pitchFamily="18" charset="0"/>
              </a:rPr>
              <a:t>https://twinspace.etwinning.net/</a:t>
            </a:r>
            <a:r>
              <a:rPr lang="ro-RO" b="1" dirty="0">
                <a:solidFill>
                  <a:srgbClr val="002060"/>
                </a:solidFill>
                <a:latin typeface="Bookman Old Style" pitchFamily="18" charset="0"/>
              </a:rPr>
              <a:t>157788</a:t>
            </a:r>
            <a:endParaRPr lang="en-US" b="1" dirty="0">
              <a:solidFill>
                <a:srgbClr val="002060"/>
              </a:solidFill>
              <a:latin typeface="Bookman Old Style" pitchFamily="18" charset="0"/>
            </a:endParaRPr>
          </a:p>
        </p:txBody>
      </p:sp>
      <p:sp>
        <p:nvSpPr>
          <p:cNvPr id="9" name="TextBox 8">
            <a:extLst>
              <a:ext uri="{FF2B5EF4-FFF2-40B4-BE49-F238E27FC236}">
                <a16:creationId xmlns:a16="http://schemas.microsoft.com/office/drawing/2014/main" xmlns="" id="{999372C5-EB9D-44F7-B0BB-B70A4492E34F}"/>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2" name="Picture 2" descr="Image result for technology addiction">
            <a:extLst>
              <a:ext uri="{FF2B5EF4-FFF2-40B4-BE49-F238E27FC236}">
                <a16:creationId xmlns:a16="http://schemas.microsoft.com/office/drawing/2014/main" xmlns="" id="{F3427C87-81CE-4969-8EC7-EE5DDB4DC9A6}"/>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92311" y="3734156"/>
            <a:ext cx="3610501" cy="19900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cstate="email"/>
          <a:srcRect/>
          <a:stretch>
            <a:fillRect/>
          </a:stretch>
        </p:blipFill>
        <p:spPr bwMode="auto">
          <a:xfrm>
            <a:off x="4647067" y="3467894"/>
            <a:ext cx="1712597" cy="513779"/>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AE77C11D-7693-4B03-ACBF-1365C13D9F26}"/>
              </a:ext>
            </a:extLst>
          </p:cNvPr>
          <p:cNvSpPr txBox="1"/>
          <p:nvPr/>
        </p:nvSpPr>
        <p:spPr>
          <a:xfrm>
            <a:off x="0" y="332656"/>
            <a:ext cx="9144000" cy="2693045"/>
          </a:xfrm>
          <a:prstGeom prst="rect">
            <a:avLst/>
          </a:prstGeom>
          <a:noFill/>
        </p:spPr>
        <p:txBody>
          <a:bodyPr wrap="square" rtlCol="0">
            <a:spAutoFit/>
          </a:bodyPr>
          <a:lstStyle/>
          <a:p>
            <a:pPr algn="ctr"/>
            <a:r>
              <a:rPr lang="ro-RO" sz="2000" b="1" dirty="0">
                <a:solidFill>
                  <a:srgbClr val="002060"/>
                </a:solidFill>
                <a:latin typeface="Book Antiqua" panose="02040602050305030304" pitchFamily="18" charset="0"/>
              </a:rPr>
              <a:t>PRIMA</a:t>
            </a:r>
            <a:r>
              <a:rPr lang="en-US" sz="2000" b="1" dirty="0">
                <a:solidFill>
                  <a:srgbClr val="002060"/>
                </a:solidFill>
                <a:latin typeface="Book Antiqua" panose="02040602050305030304" pitchFamily="18" charset="0"/>
              </a:rPr>
              <a:t> ÎNTÂLNIRE TRANSNAŢIONALĂ PENTRU </a:t>
            </a:r>
            <a:r>
              <a:rPr lang="ro-RO" sz="2000" b="1" dirty="0">
                <a:solidFill>
                  <a:srgbClr val="002060"/>
                </a:solidFill>
                <a:latin typeface="Book Antiqua" panose="02040602050305030304" pitchFamily="18" charset="0"/>
              </a:rPr>
              <a:t>PROFESORI</a:t>
            </a:r>
            <a:r>
              <a:rPr lang="en-US" sz="2000" b="1" dirty="0">
                <a:solidFill>
                  <a:srgbClr val="002060"/>
                </a:solidFill>
                <a:latin typeface="Book Antiqua" panose="02040602050305030304" pitchFamily="18" charset="0"/>
              </a:rPr>
              <a:t> CU TEMA </a:t>
            </a:r>
            <a:endParaRPr lang="ro-RO" sz="2000" b="1" dirty="0">
              <a:solidFill>
                <a:srgbClr val="002060"/>
              </a:solidFill>
              <a:latin typeface="Book Antiqua" panose="02040602050305030304" pitchFamily="18" charset="0"/>
            </a:endParaRPr>
          </a:p>
          <a:p>
            <a:pPr algn="ctr"/>
            <a:endParaRPr lang="en-US" sz="2000" b="1" dirty="0">
              <a:solidFill>
                <a:srgbClr val="002060"/>
              </a:solidFill>
              <a:latin typeface="Book Antiqua" panose="02040602050305030304" pitchFamily="18" charset="0"/>
            </a:endParaRPr>
          </a:p>
          <a:p>
            <a:pPr algn="ctr"/>
            <a:r>
              <a:rPr lang="ro-RO" sz="2500" b="1" dirty="0">
                <a:solidFill>
                  <a:srgbClr val="C00000"/>
                </a:solidFill>
                <a:latin typeface="Bookman Old Style" panose="02050604050505020204" pitchFamily="18" charset="0"/>
              </a:rPr>
              <a:t>ADICŢIA DE JOCURI</a:t>
            </a:r>
            <a:endParaRPr lang="en-GB" sz="2500" b="1" dirty="0">
              <a:solidFill>
                <a:srgbClr val="C00000"/>
              </a:solidFill>
              <a:latin typeface="Bookman Old Style" panose="02050604050505020204" pitchFamily="18" charset="0"/>
            </a:endParaRPr>
          </a:p>
          <a:p>
            <a:pPr algn="ctr"/>
            <a:endParaRPr lang="ro-RO" sz="2000" b="1" dirty="0">
              <a:solidFill>
                <a:srgbClr val="002060"/>
              </a:solidFill>
              <a:latin typeface="Book Antiqua" panose="02040602050305030304" pitchFamily="18" charset="0"/>
            </a:endParaRPr>
          </a:p>
          <a:p>
            <a:pPr algn="ctr"/>
            <a:r>
              <a:rPr lang="en-US" sz="2000" b="1" dirty="0">
                <a:solidFill>
                  <a:srgbClr val="002060"/>
                </a:solidFill>
                <a:latin typeface="Book Antiqua" panose="02040602050305030304" pitchFamily="18" charset="0"/>
              </a:rPr>
              <a:t>DIN CADRUL PARTENERIATULUI STRATEGIC ERASMUS</a:t>
            </a:r>
            <a:r>
              <a:rPr lang="ro-RO" sz="2000" b="1" dirty="0">
                <a:solidFill>
                  <a:srgbClr val="002060"/>
                </a:solidFill>
                <a:latin typeface="Book Antiqua" panose="02040602050305030304" pitchFamily="18" charset="0"/>
              </a:rPr>
              <a:t>+ KA229</a:t>
            </a:r>
            <a:endParaRPr lang="en-US" sz="2000" b="1" dirty="0">
              <a:solidFill>
                <a:srgbClr val="002060"/>
              </a:solidFill>
              <a:latin typeface="Book Antiqua" panose="02040602050305030304" pitchFamily="18" charset="0"/>
            </a:endParaRPr>
          </a:p>
          <a:p>
            <a:pPr algn="ctr"/>
            <a:endParaRPr lang="en-US" sz="2000" b="1" dirty="0">
              <a:solidFill>
                <a:srgbClr val="002060"/>
              </a:solidFill>
              <a:latin typeface="Bookman Old Style" pitchFamily="18" charset="0"/>
            </a:endParaRPr>
          </a:p>
          <a:p>
            <a:pPr algn="ctr"/>
            <a:r>
              <a:rPr lang="ro-RO" sz="2000" b="1" dirty="0">
                <a:solidFill>
                  <a:srgbClr val="002060"/>
                </a:solidFill>
                <a:latin typeface="Bookman Old Style" panose="02050604050505020204" pitchFamily="18" charset="0"/>
              </a:rPr>
              <a:t> </a:t>
            </a:r>
            <a:r>
              <a:rPr lang="ro-RO" sz="2400" b="1" dirty="0">
                <a:solidFill>
                  <a:srgbClr val="002060"/>
                </a:solidFill>
                <a:latin typeface="Bookman Old Style" panose="02050604050505020204" pitchFamily="18" charset="0"/>
              </a:rPr>
              <a:t>ADICŢIA DE TEHNOLOGIE LA ADOLESCENŢI</a:t>
            </a:r>
            <a:endParaRPr lang="en-US" sz="2400" b="1" dirty="0">
              <a:solidFill>
                <a:srgbClr val="002060"/>
              </a:solidFill>
              <a:latin typeface="Bookman Old Style" panose="0205060405050502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3568" y="123437"/>
            <a:ext cx="7632848" cy="830997"/>
          </a:xfrm>
          <a:prstGeom prst="rect">
            <a:avLst/>
          </a:prstGeom>
          <a:noFill/>
        </p:spPr>
        <p:txBody>
          <a:bodyPr wrap="square" rtlCol="0">
            <a:spAutoFit/>
          </a:bodyPr>
          <a:lstStyle/>
          <a:p>
            <a:pPr algn="ctr"/>
            <a:r>
              <a:rPr lang="ro-RO" sz="2400" b="1" dirty="0">
                <a:solidFill>
                  <a:srgbClr val="0070C0"/>
                </a:solidFill>
                <a:latin typeface="Bookman Old Style" pitchFamily="18" charset="0"/>
              </a:rPr>
              <a:t>STABILIREA CALENDARULUI DE LUCRU</a:t>
            </a:r>
            <a:r>
              <a:rPr lang="en-US" sz="2400" b="1" dirty="0">
                <a:solidFill>
                  <a:srgbClr val="0070C0"/>
                </a:solidFill>
                <a:latin typeface="Bookman Old Style" pitchFamily="18" charset="0"/>
              </a:rPr>
              <a:t>: 1</a:t>
            </a:r>
            <a:r>
              <a:rPr lang="ro-RO" sz="2400" b="1" dirty="0">
                <a:solidFill>
                  <a:srgbClr val="0070C0"/>
                </a:solidFill>
                <a:latin typeface="Bookman Old Style" pitchFamily="18" charset="0"/>
              </a:rPr>
              <a:t>3 - 15</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NOIE</a:t>
            </a:r>
            <a:r>
              <a:rPr lang="en-US" sz="2400" b="1" dirty="0">
                <a:solidFill>
                  <a:srgbClr val="0070C0"/>
                </a:solidFill>
                <a:latin typeface="Bookman Old Style" pitchFamily="18" charset="0"/>
              </a:rPr>
              <a:t>MBRIE 2018, </a:t>
            </a:r>
            <a:r>
              <a:rPr lang="ro-RO" sz="2400" b="1" dirty="0">
                <a:solidFill>
                  <a:srgbClr val="0070C0"/>
                </a:solidFill>
                <a:latin typeface="Bookman Old Style" pitchFamily="18" charset="0"/>
              </a:rPr>
              <a:t>NAZILL</a:t>
            </a:r>
            <a:r>
              <a:rPr lang="en-US" sz="2400" b="1" dirty="0">
                <a:solidFill>
                  <a:srgbClr val="0070C0"/>
                </a:solidFill>
                <a:latin typeface="Bookman Old Style" pitchFamily="18" charset="0"/>
              </a:rPr>
              <a:t>I </a:t>
            </a:r>
            <a:endParaRPr lang="ro-RO" sz="2400" b="1" dirty="0">
              <a:solidFill>
                <a:srgbClr val="0070C0"/>
              </a:solidFill>
              <a:latin typeface="Bookman Old Style" pitchFamily="18" charset="0"/>
            </a:endParaRPr>
          </a:p>
        </p:txBody>
      </p:sp>
      <p:sp>
        <p:nvSpPr>
          <p:cNvPr id="6" name="TextBox 5"/>
          <p:cNvSpPr txBox="1"/>
          <p:nvPr/>
        </p:nvSpPr>
        <p:spPr>
          <a:xfrm>
            <a:off x="-8406" y="1124744"/>
            <a:ext cx="3888432" cy="369332"/>
          </a:xfrm>
          <a:prstGeom prst="rect">
            <a:avLst/>
          </a:prstGeom>
          <a:noFill/>
        </p:spPr>
        <p:txBody>
          <a:bodyPr wrap="square" rtlCol="0">
            <a:spAutoFit/>
          </a:bodyPr>
          <a:lstStyle/>
          <a:p>
            <a:pPr algn="ctr"/>
            <a:r>
              <a:rPr lang="ro-RO" b="1" dirty="0">
                <a:solidFill>
                  <a:srgbClr val="002060"/>
                </a:solidFill>
                <a:latin typeface="Bookman Old Style" pitchFamily="18" charset="0"/>
              </a:rPr>
              <a:t>Distribuirea sarcinilor de lucru</a:t>
            </a:r>
            <a:endParaRPr lang="ro-RO" b="1" dirty="0">
              <a:solidFill>
                <a:srgbClr val="002060"/>
              </a:solidFill>
            </a:endParaRPr>
          </a:p>
        </p:txBody>
      </p:sp>
      <p:pic>
        <p:nvPicPr>
          <p:cNvPr id="2050" name="Picture 2" descr="https://lh3.googleusercontent.com/w5yD-1NAhydVgWQpE8-tT7XqJcHOr1wivpiuEe0QVGHlG-vZ-NJB_IGyIZtT0ccymry_XBuLgSYFQEpgXT9xPYdFBh-As9mGaAYhhzZvvSKIdQI5TQ7KC7Yd_E35bx0itBwRfidjQMSN1l5XZ_rvTyX0T1ok8yYDF38z9F0IJ5KPFJfGWDaev9ngehUWR6TioHGZpxAO_gZM9QC6NZjKDJ_7xEcZVGm1uNo4VQ-Ft6eleikKn3rMyabc9w-AruuotrMvjbkN1W0sCsiK7dfNPCLBd6gIXn8EtUa4WaBoDZLrGcI3Yg4jRVO0X2lfEdKFbDII7H6ZG4NqqdUjQo1qdODAJnPPesz1goXH30q0oNd3NyBHfDZZstw0eyAKuwMvWigyEHXVjc2YdhnFyJcS638o3LrcARK9qp1X-6tmDV9Xd3V2YqzqNloiJ77Aion2SGsJbGh9YSv87Kv9Cy38ImV6-Zarxy4h62aOS7lylotbVdIpaTe-oqNYPAswbtjPOCkL5Mxp_ShNuUigjQrWH4qppfuXqMyZ0ZJPk9-rygo-g0nJny6I8z-KmzHykGdeAsac9vs8kYgEkMTBLcj-4mJzNBWkFarZNHsQ5KTJheKup0_FxJeHpMLCgqBL8VhHFBswhmHwnSK0Emasqhz-Jt6ZZL_SIUzmv872LddsiH4OgeOZNgARnFJGaPCKRNS2a6-JsZsBTJg8TCLvVnpQwPVH=w1157-h867-no">
            <a:extLst>
              <a:ext uri="{FF2B5EF4-FFF2-40B4-BE49-F238E27FC236}">
                <a16:creationId xmlns:a16="http://schemas.microsoft.com/office/drawing/2014/main" xmlns="" id="{7B70786A-706C-4715-BE92-6E8DF1754B46}"/>
              </a:ext>
            </a:extLst>
          </p:cNvPr>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36512" y="1641631"/>
            <a:ext cx="3683901" cy="194421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lh3.googleusercontent.com/-Brh_WfyQuFJ6NmA5fTD-bc5wGYCN62XYik8oHOC9WikF0UwBs5wdSICNYk_CQrJgyyCCZPx93DkQbmKokO2ClDKeBbhAyVmHs-wR0vBYIG7GtmO0N7l37oS-Up4Au3CQF0nNwxJF4xwus9CuJopZssld0htZdqL9vP1gS_wynkWiZgQN2WKNiZJM05ewEopqywwTIilAJ-UfnMF__0GK6gqXXF-XyO_cUupFVG2fnN1vjbDXm6oBrswHpVZG5TyJC5faRp8ve_uTRbTchl0wkAnInHhimyer0URLWWrJKL5k5DHpzsHsg3SYdMDUUQT2eX9QdAreFIYiGcnrquM4vZjCqH2zwcUlV9l0AbHk4j7YlQt4AhljPut7j6asAZrq5UuSXJvFkw2dCCywnhPAlmhGhMQaGiznPMej8SRJgXSyR73gHNpxDkkZOZAL0dFnlFULccSRq6Ek6dZ2WfmZ82lEhnQ1a9U0BG4Taa4uaMtWMcQ3UYV2QnTpB0RCn5RYQBEldjklTlPJdFfz2lzuuOGjOXgIl9WA-2LXYBSv3alO5NP1wrEtjBBpz4_vo924h188Rmb4GwODB4cD173353cqOWnN0zvqJjd9GA-ssbYuc_lTdT2FUv23dYh70ayFP1WPULkekSeAawi4ukfcx6IThPSBDRlYpZ_vbQoLLrGw1xGa8_qO96NSJ6v8JbXwZU4GVBbzJpFws46ukNMnDNz=w1157-h867-no">
            <a:extLst>
              <a:ext uri="{FF2B5EF4-FFF2-40B4-BE49-F238E27FC236}">
                <a16:creationId xmlns:a16="http://schemas.microsoft.com/office/drawing/2014/main" xmlns="" id="{04DB821A-69F8-4EA5-ABED-AD768D9F9AE1}"/>
              </a:ext>
            </a:extLst>
          </p:cNvPr>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3625215" y="1628800"/>
            <a:ext cx="5555297" cy="417543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xmlns="" id="{063119C7-FD47-4037-90A3-05DAC718B7CF}"/>
              </a:ext>
            </a:extLst>
          </p:cNvPr>
          <p:cNvSpPr txBox="1"/>
          <p:nvPr/>
        </p:nvSpPr>
        <p:spPr>
          <a:xfrm>
            <a:off x="4481489" y="1124744"/>
            <a:ext cx="3888432" cy="369332"/>
          </a:xfrm>
          <a:prstGeom prst="rect">
            <a:avLst/>
          </a:prstGeom>
          <a:noFill/>
        </p:spPr>
        <p:txBody>
          <a:bodyPr wrap="square" rtlCol="0">
            <a:spAutoFit/>
          </a:bodyPr>
          <a:lstStyle/>
          <a:p>
            <a:pPr algn="ctr"/>
            <a:r>
              <a:rPr lang="ro-RO" b="1" dirty="0">
                <a:solidFill>
                  <a:srgbClr val="002060"/>
                </a:solidFill>
                <a:latin typeface="Bookman Old Style" pitchFamily="18" charset="0"/>
              </a:rPr>
              <a:t>La final de program</a:t>
            </a:r>
            <a:endParaRPr lang="ro-RO" b="1" dirty="0">
              <a:solidFill>
                <a:srgbClr val="002060"/>
              </a:solidFill>
            </a:endParaRPr>
          </a:p>
        </p:txBody>
      </p:sp>
      <p:pic>
        <p:nvPicPr>
          <p:cNvPr id="2054" name="Picture 6" descr="https://lh3.googleusercontent.com/grYOqlnRQEvWy55zQHYLD0ChZLV9xhrv7aYKM-tuG2RvvMFl0IA-eZy32kc5bhosHD0qQimYHcXG8QfY1aTFeI4CCFT3TDpnUihJtfOO55KwIuC5YT-oiJ1G0XNgaMgQUXirxBPYAGH954pqTVOGSe6B3vFqMmIMOSreJZUMmwb8gPytzNaKwmQaMEt2J638Ilmj--hTjg1imdV0KjWdoFl7y7TZQm2Z4cKvF0c2mJMKIMnmHhWbgdzbFOKE1dvAitpbtnyr4NQ_0jwpJyMlYWKJ7cxiBTEhG5GWCrinS4DY8Wj5Ithoznp_2urgiMt3acIau16W4n1RBATGqowjk8FnTwRcNNAOI9nPjjf7dHsYyFefAZiKKRXE_mJRQHGxonMKZjdUpV4VT48tcVnHEQVkxe_Fb8EFixfBu5-kq4Uz3RZPsKbQmWKoHaWwSWkbwpR7il_qsdlszvLRxuZTKM2SWqM7zkUHo8mkl50pywZxGTWNKA0cGqOdibZPDEbx8I8IBAgBLLuBC5zZbIGjtnix97WT0FraI6W5pFuryOehuPP9HlGB96MbCNNP8cVhyrrqRtGaUoxelgo_iVPcRtsHhZ7Uq-QEJlRqz5DIyTDEXuNN6dZnDQYnXQKIHWmYKhC0a8Mx6i9xvC6lpr925mcVqb9irXUCWFNMkPZzH8H7E8NHmfy4w77RveUxSJNA4vz_4kpjhWU0AunbwtpDidMz=w1157-h867-no">
            <a:extLst>
              <a:ext uri="{FF2B5EF4-FFF2-40B4-BE49-F238E27FC236}">
                <a16:creationId xmlns:a16="http://schemas.microsoft.com/office/drawing/2014/main" xmlns="" id="{46E9C275-DA3D-4F5A-BECF-73CDB667F604}"/>
              </a:ext>
            </a:extLst>
          </p:cNvPr>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0" y="3336493"/>
            <a:ext cx="3625215" cy="248057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784" y="212817"/>
            <a:ext cx="8460432" cy="461665"/>
          </a:xfrm>
          <a:prstGeom prst="rect">
            <a:avLst/>
          </a:prstGeom>
          <a:noFill/>
        </p:spPr>
        <p:txBody>
          <a:bodyPr wrap="square" rtlCol="0">
            <a:spAutoFit/>
          </a:bodyPr>
          <a:lstStyle/>
          <a:p>
            <a:pPr algn="ctr"/>
            <a:r>
              <a:rPr lang="ro-RO" sz="2400" b="1" dirty="0">
                <a:solidFill>
                  <a:srgbClr val="0070C0"/>
                </a:solidFill>
                <a:latin typeface="Bookman Old Style" pitchFamily="18" charset="0"/>
              </a:rPr>
              <a:t>PROGRAM CULTURAL</a:t>
            </a:r>
            <a:r>
              <a:rPr lang="en-US" sz="2400" b="1" dirty="0">
                <a:solidFill>
                  <a:srgbClr val="0070C0"/>
                </a:solidFill>
                <a:latin typeface="Bookman Old Style" pitchFamily="18" charset="0"/>
              </a:rPr>
              <a:t>: 1</a:t>
            </a:r>
            <a:r>
              <a:rPr lang="ro-RO" sz="2400" b="1" dirty="0">
                <a:solidFill>
                  <a:srgbClr val="0070C0"/>
                </a:solidFill>
                <a:latin typeface="Bookman Old Style" pitchFamily="18" charset="0"/>
              </a:rPr>
              <a:t>4</a:t>
            </a:r>
            <a:r>
              <a:rPr lang="en-US" sz="2400" b="1" dirty="0">
                <a:solidFill>
                  <a:srgbClr val="0070C0"/>
                </a:solidFill>
                <a:latin typeface="Bookman Old Style" pitchFamily="18" charset="0"/>
              </a:rPr>
              <a:t> </a:t>
            </a:r>
            <a:r>
              <a:rPr lang="ro-RO" sz="2400" b="1" dirty="0">
                <a:solidFill>
                  <a:srgbClr val="0070C0"/>
                </a:solidFill>
                <a:latin typeface="Bookman Old Style" pitchFamily="18" charset="0"/>
              </a:rPr>
              <a:t>NOIE</a:t>
            </a:r>
            <a:r>
              <a:rPr lang="en-US" sz="2400" b="1" dirty="0">
                <a:solidFill>
                  <a:srgbClr val="0070C0"/>
                </a:solidFill>
                <a:latin typeface="Bookman Old Style" pitchFamily="18" charset="0"/>
              </a:rPr>
              <a:t>MBRIE 2018, </a:t>
            </a:r>
            <a:r>
              <a:rPr lang="ro-RO" sz="2400" b="1" dirty="0">
                <a:solidFill>
                  <a:srgbClr val="0070C0"/>
                </a:solidFill>
                <a:latin typeface="Bookman Old Style" pitchFamily="18" charset="0"/>
              </a:rPr>
              <a:t>EFES</a:t>
            </a:r>
            <a:r>
              <a:rPr lang="en-US" sz="2400" b="1" dirty="0">
                <a:solidFill>
                  <a:srgbClr val="0070C0"/>
                </a:solidFill>
                <a:latin typeface="Bookman Old Style" pitchFamily="18" charset="0"/>
              </a:rPr>
              <a:t> </a:t>
            </a:r>
            <a:endParaRPr lang="ro-RO" sz="2400" b="1" dirty="0">
              <a:solidFill>
                <a:srgbClr val="0070C0"/>
              </a:solidFill>
              <a:latin typeface="Bookman Old Style" pitchFamily="18" charset="0"/>
            </a:endParaRPr>
          </a:p>
        </p:txBody>
      </p:sp>
      <p:sp>
        <p:nvSpPr>
          <p:cNvPr id="15" name="TextBox 14">
            <a:extLst>
              <a:ext uri="{FF2B5EF4-FFF2-40B4-BE49-F238E27FC236}">
                <a16:creationId xmlns:a16="http://schemas.microsoft.com/office/drawing/2014/main" xmlns="" id="{614093C3-B5EC-4DEF-ADF7-014545667E3E}"/>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4098" name="Picture 2" descr="https://lh3.googleusercontent.com/gj3flXJe0GeoCrO5UArXo5eK7HujYag_JTKDypevsPYqGJwXzB6ambWbSq2cPg2N7g2N5ikl7Ca_l7L3jDf3xKRCGBkaqBKg0hTlCwOoKu9ZDjU64TbcpngwY0k6ainQXZoH_AJsBQuGQu2BBNcq4ub3hlUdJ3CXVvH1n4vQFtSf1hgv07_oT7v9SvIZRxlF28tnhNooDEa1o4klaON50ETVcwMXH8jU7lkmXbMJhdHM5Kim7-sWBy51NNh1cK-68DJClt73rqV_yChMwyAJdVnLCzwf_LoP9inYwuTAxgEsBsECB2CNfs4zHLbpoRdMPbVeq_CF3qPVfykMvMfNcECr1jFY1YcwPlwASW4nb8iflfgcPhdyLVFC29LUy5ejKJZZv3Put7hFjEZu6-MXGQAM728AZRCjSbzZjVMAY0t_WDLJPnyKTcMhtpEpqFmeiQqmO-lkp2y6TxB9nAfUH5gTVzWeiJqjjkvOB74cdH0MCO16vumVPxZCmhXG5W0h1oOG3W0X7GbMp8pPxRZbovVzvVLaZweA11kVM_Puyi5sllr4oJ3oePXXAWJ0Be7H9Yw_mapo85xNW4-bbhto9GVVPzded4D7jMc1DSbIqYBg_DDrGM0f9cjcTMRKB78i79ldOFVfQBhFdBgGvWA8bJMIERaj7bJ-gQo-6Vj5-cIO0pnFAcWTFXBc163AvCY_HqB_fCr7pcom845A59cd__F2=w1157-h867-no">
            <a:extLst>
              <a:ext uri="{FF2B5EF4-FFF2-40B4-BE49-F238E27FC236}">
                <a16:creationId xmlns:a16="http://schemas.microsoft.com/office/drawing/2014/main" xmlns="" id="{67C28732-E1F5-4435-8057-35A1878F5CE0}"/>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44016" y="864096"/>
            <a:ext cx="3419872" cy="256490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lh3.googleusercontent.com/seFK-LwgwdaMCtib1CzPBjEcyaWDPzAp2WgTNpRjdMyH7WWjfeFw5sNjQLKuoYdQv684BPBtBNiCeq9jrvSqr07wkKJfDdmcCGr1VRs0G9W-I4kM7jZCDesDu9gKI5f9KWwxLWDVhqjnJe-RkkocWEjFk3KuV1QuaSmDUuei04RTASoZrUBqmvzmCHS-qz7ElY5JG0_mDfB8a5ZKMf6IS-cF9hfHNt-d0cnqCW-2B2mdUl9sAW7_wPysQoCXVSk8Fe1xi5F8S43PJYdXQkzEA-Y4Doa51PkJ18aH_IpK1F01d7nVC2mfIAX6t4xQnfWLzMpF1xsJgg7Qpjr3uz7mRLX7ES23VSBF2APxN8xzgJtu9zh3_J3I_0Lrku_j1og9_GC-lfMZfxD6aVUZ7nslde_gSTKBn8mt31b2DVz7-lEdQ4G8bpOuHqa7M99UmcVzwLP52VYi1Kyw5yRo4QSZiAx8UU4Y_yaZYQreRObqS12KAlszL7eiRTYvrop9EvNLkZoW0iyKUMyNZAiRwodwUQw8oZtofWywyX2p3_cMIhUKtDzM1OZyzbIISCv2D3aUhh97iml9He7oxz3ObXoR_Fzjk2Q1Vkg1acV7X_07dxHYWsexmMncn6Yd0t56u9GtZWm9Ytv1dkAX34tY_KRPrWnP2rGWpnjTylLHyxVdc7chmMicseOXuMlKs3f2bnvmispIWvUKWjd-CHe9yJe5dFPk=w1157-h867-no">
            <a:extLst>
              <a:ext uri="{FF2B5EF4-FFF2-40B4-BE49-F238E27FC236}">
                <a16:creationId xmlns:a16="http://schemas.microsoft.com/office/drawing/2014/main" xmlns="" id="{4C7B0311-CDB1-4C06-A19A-1CC7EB92BA38}"/>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55140" y="1382483"/>
            <a:ext cx="5436096" cy="407707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lh3.googleusercontent.com/PNChGEqR9WHfWCCNnBmIfJlYMpvCOOUME8_Sf1NoHh05-bqdbUkoTsoa6rZyzjgcHtujHeatV7fm_j4Ls8aNPD0XRfxjB-qWjOTYsIoe_zeGqsr5EthY2wb09-SyoMFfhdUTx0gu3B-V6U00qm---CXEYtLEYXevJJ6zcak9vv-bAu0Cr2oyYCD08BOZkDwDiZLJ57fMyF22MXCokFrgiszOge417wsBX8hlRG8WcrJ1YtyaarN_DLeD2a3TBFNw5JTdMXrW4qlV28gxPB93ssitCIqDVKtCZmNLtj_TTrlDo4dYevjxhlx1DjD4Y8Mo7Ijm6mie9H54anSPVgOHAFK0UuCgoyfbqNLG0czMLb1SLMs--S0Hvk3BB-aAvKdkETL3iBrTJv0I0eOo1TZxUHbYCD3O6-ReP5a-l0llqBol57V3KeZnaMDRjCJL0a6VUaZe4DF1JOx1ombH4p5EtN97ynFGIxdaVl9KU2as1E5ikNcZq5EPjbhtcN_qnwuL7JI__Q22grs13o4plqRSWhoXItsN2OWXVccNgulyv28gF3EcYyXEitPzXTC44J-AyQ7fWgkBhHSDXcxo6pC1pYLM-ybugaBOYtAQFzd3ylIWR4_M-sJE7LMtpcgADI78nithfEKGNYkSNOmvqkxfER-mP-lRmbVJEsCh8LWaTgy1g6Mbj1U0Y6LfwRxn_2mMWqeRL4UUTBI07LyARZP7hNfQ=w1157-h867-no">
            <a:extLst>
              <a:ext uri="{FF2B5EF4-FFF2-40B4-BE49-F238E27FC236}">
                <a16:creationId xmlns:a16="http://schemas.microsoft.com/office/drawing/2014/main" xmlns="" id="{0218BEDB-3623-4AE4-96BC-EACB42E3D5EC}"/>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07504" y="3501008"/>
            <a:ext cx="4320480"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475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6"/>
            <a:ext cx="8744185" cy="2385268"/>
          </a:xfrm>
          <a:prstGeom prst="rect">
            <a:avLst/>
          </a:prstGeom>
          <a:noFill/>
        </p:spPr>
        <p:txBody>
          <a:bodyPr wrap="square" rtlCol="0">
            <a:spAutoFit/>
          </a:bodyPr>
          <a:lstStyle/>
          <a:p>
            <a:pPr algn="ctr"/>
            <a:r>
              <a:rPr lang="ro-RO" sz="2000" b="1" dirty="0">
                <a:solidFill>
                  <a:srgbClr val="002060"/>
                </a:solidFill>
                <a:latin typeface="Book Antiqua" panose="02040602050305030304" pitchFamily="18" charset="0"/>
              </a:rPr>
              <a:t>A DOUA</a:t>
            </a:r>
            <a:r>
              <a:rPr lang="en-US" sz="2000" b="1" dirty="0">
                <a:solidFill>
                  <a:srgbClr val="002060"/>
                </a:solidFill>
                <a:latin typeface="Book Antiqua" panose="02040602050305030304" pitchFamily="18" charset="0"/>
              </a:rPr>
              <a:t> ÎNTÂLNIRE TRANSNAŢIONALĂ PENTRU </a:t>
            </a:r>
            <a:r>
              <a:rPr lang="ro-RO" sz="2000" b="1" dirty="0">
                <a:solidFill>
                  <a:srgbClr val="002060"/>
                </a:solidFill>
                <a:latin typeface="Book Antiqua" panose="02040602050305030304" pitchFamily="18" charset="0"/>
              </a:rPr>
              <a:t>ELEVI</a:t>
            </a:r>
            <a:r>
              <a:rPr lang="en-US" sz="2000" b="1" dirty="0">
                <a:solidFill>
                  <a:srgbClr val="002060"/>
                </a:solidFill>
                <a:latin typeface="Book Antiqua" panose="02040602050305030304" pitchFamily="18" charset="0"/>
              </a:rPr>
              <a:t> CU TEMA </a:t>
            </a:r>
            <a:endParaRPr lang="ro-RO" sz="2000" b="1" dirty="0">
              <a:solidFill>
                <a:srgbClr val="002060"/>
              </a:solidFill>
              <a:latin typeface="Book Antiqua" panose="02040602050305030304" pitchFamily="18" charset="0"/>
            </a:endParaRPr>
          </a:p>
          <a:p>
            <a:pPr algn="ctr"/>
            <a:endParaRPr lang="en-US" sz="2000" b="1" dirty="0">
              <a:solidFill>
                <a:srgbClr val="002060"/>
              </a:solidFill>
              <a:latin typeface="Book Antiqua" panose="02040602050305030304" pitchFamily="18" charset="0"/>
            </a:endParaRPr>
          </a:p>
          <a:p>
            <a:pPr algn="ctr"/>
            <a:r>
              <a:rPr lang="ro-RO" sz="2500" b="1" dirty="0">
                <a:solidFill>
                  <a:srgbClr val="C00000"/>
                </a:solidFill>
                <a:latin typeface="Bookman Old Style" panose="02050604050505020204" pitchFamily="18" charset="0"/>
              </a:rPr>
              <a:t>ADICŢIA DE JOCURI</a:t>
            </a:r>
            <a:endParaRPr lang="en-GB" sz="2500" b="1" dirty="0">
              <a:solidFill>
                <a:srgbClr val="C00000"/>
              </a:solidFill>
              <a:latin typeface="Bookman Old Style" panose="02050604050505020204" pitchFamily="18" charset="0"/>
            </a:endParaRPr>
          </a:p>
          <a:p>
            <a:pPr algn="ctr"/>
            <a:endParaRPr lang="ro-RO" sz="2000" b="1" dirty="0">
              <a:solidFill>
                <a:srgbClr val="002060"/>
              </a:solidFill>
              <a:latin typeface="Book Antiqua" panose="02040602050305030304" pitchFamily="18" charset="0"/>
            </a:endParaRPr>
          </a:p>
          <a:p>
            <a:pPr algn="ctr"/>
            <a:r>
              <a:rPr lang="en-US" sz="2000" b="1" dirty="0">
                <a:solidFill>
                  <a:srgbClr val="002060"/>
                </a:solidFill>
                <a:latin typeface="Book Antiqua" panose="02040602050305030304" pitchFamily="18" charset="0"/>
              </a:rPr>
              <a:t>DIN CADRUL PARTENERIATULUI STRATEGIC ERASMUS</a:t>
            </a:r>
            <a:r>
              <a:rPr lang="ro-RO" sz="2000" b="1" dirty="0">
                <a:solidFill>
                  <a:srgbClr val="002060"/>
                </a:solidFill>
                <a:latin typeface="Book Antiqua" panose="02040602050305030304" pitchFamily="18" charset="0"/>
              </a:rPr>
              <a:t>+ KA229</a:t>
            </a:r>
            <a:endParaRPr lang="en-US" sz="2000" b="1" dirty="0">
              <a:solidFill>
                <a:srgbClr val="002060"/>
              </a:solidFill>
              <a:latin typeface="Book Antiqua" panose="02040602050305030304" pitchFamily="18" charset="0"/>
            </a:endParaRPr>
          </a:p>
          <a:p>
            <a:pPr algn="ctr"/>
            <a:endParaRPr lang="en-US" sz="2000" b="1" dirty="0">
              <a:solidFill>
                <a:srgbClr val="002060"/>
              </a:solidFill>
              <a:latin typeface="Bookman Old Style" pitchFamily="18" charset="0"/>
            </a:endParaRPr>
          </a:p>
          <a:p>
            <a:pPr algn="ctr"/>
            <a:r>
              <a:rPr lang="ro-RO" sz="2000" b="1" dirty="0">
                <a:solidFill>
                  <a:srgbClr val="002060"/>
                </a:solidFill>
                <a:latin typeface="Bookman Old Style" panose="02050604050505020204" pitchFamily="18" charset="0"/>
              </a:rPr>
              <a:t> </a:t>
            </a:r>
            <a:r>
              <a:rPr lang="ro-RO" sz="2400" b="1" dirty="0">
                <a:solidFill>
                  <a:srgbClr val="002060"/>
                </a:solidFill>
                <a:latin typeface="Bookman Old Style" panose="02050604050505020204" pitchFamily="18" charset="0"/>
              </a:rPr>
              <a:t>ADICŢIA DE TEHNOLOGIE LA ADOLESCENŢI</a:t>
            </a:r>
            <a:endParaRPr lang="en-US" sz="2400" b="1" dirty="0">
              <a:solidFill>
                <a:srgbClr val="002060"/>
              </a:solidFill>
              <a:latin typeface="Bookman Old Style" panose="02050604050505020204" pitchFamily="18" charset="0"/>
            </a:endParaRPr>
          </a:p>
        </p:txBody>
      </p:sp>
      <p:sp>
        <p:nvSpPr>
          <p:cNvPr id="5" name="TextBox 4"/>
          <p:cNvSpPr txBox="1"/>
          <p:nvPr/>
        </p:nvSpPr>
        <p:spPr>
          <a:xfrm>
            <a:off x="3779912" y="4941407"/>
            <a:ext cx="5364088" cy="369332"/>
          </a:xfrm>
          <a:prstGeom prst="rect">
            <a:avLst/>
          </a:prstGeom>
          <a:noFill/>
        </p:spPr>
        <p:txBody>
          <a:bodyPr wrap="square" rtlCol="0">
            <a:spAutoFit/>
          </a:bodyPr>
          <a:lstStyle/>
          <a:p>
            <a:r>
              <a:rPr lang="en-US" b="1" dirty="0">
                <a:solidFill>
                  <a:srgbClr val="002060"/>
                </a:solidFill>
                <a:latin typeface="Bookman Old Style" pitchFamily="18" charset="0"/>
              </a:rPr>
              <a:t>https://sites.google.com/view/erasmustaa</a:t>
            </a:r>
          </a:p>
        </p:txBody>
      </p:sp>
      <p:sp>
        <p:nvSpPr>
          <p:cNvPr id="6" name="TextBox 5"/>
          <p:cNvSpPr txBox="1"/>
          <p:nvPr/>
        </p:nvSpPr>
        <p:spPr>
          <a:xfrm>
            <a:off x="4647067" y="4099110"/>
            <a:ext cx="4245413" cy="646331"/>
          </a:xfrm>
          <a:prstGeom prst="rect">
            <a:avLst/>
          </a:prstGeom>
          <a:noFill/>
        </p:spPr>
        <p:txBody>
          <a:bodyPr wrap="square" rtlCol="0">
            <a:spAutoFit/>
          </a:bodyPr>
          <a:lstStyle/>
          <a:p>
            <a:r>
              <a:rPr lang="en-US" b="1" dirty="0">
                <a:solidFill>
                  <a:srgbClr val="002060"/>
                </a:solidFill>
                <a:latin typeface="Bookman Old Style" pitchFamily="18" charset="0"/>
              </a:rPr>
              <a:t>https://twinspace.etwinning.net/</a:t>
            </a:r>
            <a:r>
              <a:rPr lang="ro-RO" b="1" dirty="0">
                <a:solidFill>
                  <a:srgbClr val="002060"/>
                </a:solidFill>
                <a:latin typeface="Bookman Old Style" pitchFamily="18" charset="0"/>
              </a:rPr>
              <a:t>157788</a:t>
            </a:r>
            <a:endParaRPr lang="en-US" b="1" dirty="0">
              <a:solidFill>
                <a:srgbClr val="002060"/>
              </a:solidFill>
              <a:latin typeface="Bookman Old Style" pitchFamily="18" charset="0"/>
            </a:endParaRPr>
          </a:p>
        </p:txBody>
      </p:sp>
      <p:sp>
        <p:nvSpPr>
          <p:cNvPr id="9" name="TextBox 8">
            <a:extLst>
              <a:ext uri="{FF2B5EF4-FFF2-40B4-BE49-F238E27FC236}">
                <a16:creationId xmlns:a16="http://schemas.microsoft.com/office/drawing/2014/main" xmlns="" id="{999372C5-EB9D-44F7-B0BB-B70A4492E34F}"/>
              </a:ext>
            </a:extLst>
          </p:cNvPr>
          <p:cNvSpPr txBox="1"/>
          <p:nvPr/>
        </p:nvSpPr>
        <p:spPr>
          <a:xfrm>
            <a:off x="5292080" y="6237312"/>
            <a:ext cx="3672408" cy="369332"/>
          </a:xfrm>
          <a:prstGeom prst="rect">
            <a:avLst/>
          </a:prstGeom>
          <a:noFill/>
        </p:spPr>
        <p:txBody>
          <a:bodyPr wrap="square" rtlCol="0">
            <a:spAutoFit/>
          </a:bodyPr>
          <a:lstStyle/>
          <a:p>
            <a:pPr algn="r"/>
            <a:r>
              <a:rPr lang="ro-RO" b="1" dirty="0">
                <a:solidFill>
                  <a:srgbClr val="002060"/>
                </a:solidFill>
                <a:latin typeface="Book Antiqua" panose="02040602050305030304" pitchFamily="18" charset="0"/>
              </a:rPr>
              <a:t>2018-1-</a:t>
            </a:r>
            <a:r>
              <a:rPr lang="en-GB" b="1" dirty="0">
                <a:solidFill>
                  <a:srgbClr val="002060"/>
                </a:solidFill>
                <a:latin typeface="Book Antiqua" panose="02040602050305030304" pitchFamily="18" charset="0"/>
              </a:rPr>
              <a:t>TR</a:t>
            </a:r>
            <a:r>
              <a:rPr lang="ro-RO" b="1" dirty="0">
                <a:solidFill>
                  <a:srgbClr val="002060"/>
                </a:solidFill>
                <a:latin typeface="Book Antiqua" panose="02040602050305030304" pitchFamily="18" charset="0"/>
              </a:rPr>
              <a:t>01-KA229-0</a:t>
            </a:r>
            <a:r>
              <a:rPr lang="en-GB" b="1" dirty="0">
                <a:solidFill>
                  <a:srgbClr val="002060"/>
                </a:solidFill>
                <a:latin typeface="Book Antiqua" panose="02040602050305030304" pitchFamily="18" charset="0"/>
              </a:rPr>
              <a:t>58127</a:t>
            </a:r>
            <a:endParaRPr lang="en-US" dirty="0">
              <a:solidFill>
                <a:srgbClr val="002060"/>
              </a:solidFill>
              <a:latin typeface="Book Antiqua" panose="02040602050305030304" pitchFamily="18" charset="0"/>
            </a:endParaRPr>
          </a:p>
        </p:txBody>
      </p:sp>
      <p:pic>
        <p:nvPicPr>
          <p:cNvPr id="2" name="Picture 2" descr="Image result for technology addiction">
            <a:extLst>
              <a:ext uri="{FF2B5EF4-FFF2-40B4-BE49-F238E27FC236}">
                <a16:creationId xmlns:a16="http://schemas.microsoft.com/office/drawing/2014/main" xmlns="" id="{F3427C87-81CE-4969-8EC7-EE5DDB4DC9A6}"/>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92311" y="3734156"/>
            <a:ext cx="3610501" cy="19900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cstate="email"/>
          <a:srcRect/>
          <a:stretch>
            <a:fillRect/>
          </a:stretch>
        </p:blipFill>
        <p:spPr bwMode="auto">
          <a:xfrm>
            <a:off x="4647067" y="3467894"/>
            <a:ext cx="1712597" cy="513779"/>
          </a:xfrm>
          <a:prstGeom prst="rect">
            <a:avLst/>
          </a:prstGeom>
          <a:noFill/>
          <a:ln w="9525">
            <a:noFill/>
            <a:miter lim="800000"/>
            <a:headEnd/>
            <a:tailEnd/>
          </a:ln>
        </p:spPr>
      </p:pic>
    </p:spTree>
    <p:extLst>
      <p:ext uri="{BB962C8B-B14F-4D97-AF65-F5344CB8AC3E}">
        <p14:creationId xmlns:p14="http://schemas.microsoft.com/office/powerpoint/2010/main" xmlns="" val="1626321455"/>
      </p:ext>
    </p:extLst>
  </p:cSld>
  <p:clrMapOvr>
    <a:masterClrMapping/>
  </p:clrMapOvr>
</p:sld>
</file>

<file path=ppt/theme/theme1.xml><?xml version="1.0" encoding="utf-8"?>
<a:theme xmlns:a="http://schemas.openxmlformats.org/drawingml/2006/main" name="TS10167455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585</Words>
  <Application>Microsoft Office PowerPoint</Application>
  <PresentationFormat>On-screen Show (4:3)</PresentationFormat>
  <Paragraphs>110</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TS101674551</vt:lpstr>
      <vt:lpstr>1_Temă Office</vt:lpstr>
      <vt:lpstr>TECHNOLOGY ADDICTION IN ADOLESCENTS</vt:lpstr>
      <vt:lpstr> Mehmet Akif Ersoy Anadolu Lisesi,  Nazilli, Turcia  Instituto Enseñanza Secundaria La Rosaleda, Malaga, Spania  Istituto di Istruzione Secondaria „Daniele Crespi”, Busto Arsizio, Italia  Rīgas 18. vakara (maiņu) vidusskola, Rīga, Latvia  Liceul Tehnologic Economic “Virgil Madgearu”,  Iaşi, Romania  PG 3 „Stefan Tsanov”, Knezha, Bulgaria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Vă mulţumesc pentru atenţie!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2014-01-27T17:50:15Z</dcterms:created>
  <dcterms:modified xsi:type="dcterms:W3CDTF">2019-06-26T11:01:55Z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